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B32"/>
    <a:srgbClr val="363D48"/>
    <a:srgbClr val="4A5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16666666666665"/>
          <c:y val="8.7499999999999994E-2"/>
          <c:w val="0.53749999999999998"/>
          <c:h val="0.806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68300" h="3683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D3A-499A-8EA9-8F7D67908BC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68300" h="3683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D3A-499A-8EA9-8F7D67908BC1}"/>
              </c:ext>
            </c:extLst>
          </c:dPt>
          <c:dPt>
            <c:idx val="2"/>
            <c:bubble3D val="0"/>
            <c:spPr>
              <a:solidFill>
                <a:srgbClr val="7ABC3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68300" h="3683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D3A-499A-8EA9-8F7D67908BC1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68300" h="3683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D3A-499A-8EA9-8F7D67908BC1}"/>
              </c:ext>
            </c:extLst>
          </c:dPt>
          <c:dLbls>
            <c:dLbl>
              <c:idx val="0"/>
              <c:layout>
                <c:manualLayout>
                  <c:x val="4.3845800524934232E-2"/>
                  <c:y val="5.0863927165354331E-2"/>
                </c:manualLayout>
              </c:layout>
              <c:tx>
                <c:rich>
                  <a:bodyPr/>
                  <a:lstStyle/>
                  <a:p>
                    <a:fld id="{49192B63-C419-46D5-9E7F-7E0BAF40130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              </a:t>
                    </a:r>
                    <a:fld id="{9B5D64C3-2DB8-4D54-8A6D-D3A5C0475548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fld id="{8B4E0A00-8B1D-42E9-943A-6AD584E58B14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D3A-499A-8EA9-8F7D67908BC1}"/>
                </c:ext>
              </c:extLst>
            </c:dLbl>
            <c:dLbl>
              <c:idx val="1"/>
              <c:layout>
                <c:manualLayout>
                  <c:x val="0"/>
                  <c:y val="-0.23682234251968504"/>
                </c:manualLayout>
              </c:layout>
              <c:tx>
                <c:rich>
                  <a:bodyPr/>
                  <a:lstStyle/>
                  <a:p>
                    <a:fld id="{BF1FBBF6-E0D8-445A-8B3E-FB4636A1D442}" type="CATEGORYNAME">
                      <a:rPr lang="ru-RU" sz="1400">
                        <a:solidFill>
                          <a:schemeClr val="accent1"/>
                        </a:solidFill>
                      </a:rPr>
                      <a:pPr/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1"/>
                        </a:solidFill>
                      </a:rPr>
                      <a:t>;                </a:t>
                    </a:r>
                    <a:fld id="{04DFC12C-8D84-4FC4-BA80-49EC74878B4C}" type="VALUE">
                      <a:rPr lang="ru-RU" sz="1400" baseline="0">
                        <a:solidFill>
                          <a:schemeClr val="accent1"/>
                        </a:solidFill>
                      </a:rPr>
                      <a:pPr/>
                      <a:t>[ЗНАЧЕНИЕ]</a:t>
                    </a:fld>
                    <a:r>
                      <a:rPr lang="ru-RU" sz="1400" baseline="0" dirty="0">
                        <a:solidFill>
                          <a:schemeClr val="accent1"/>
                        </a:solidFill>
                      </a:rPr>
                      <a:t>; </a:t>
                    </a:r>
                    <a:fld id="{5340A707-D73D-412A-BD39-06457B43C1AB}" type="PERCENTAGE">
                      <a:rPr lang="ru-RU" sz="1400" baseline="0">
                        <a:solidFill>
                          <a:schemeClr val="accent1"/>
                        </a:solidFill>
                      </a:rPr>
                      <a:pPr/>
                      <a:t>[ПРОЦЕНТ]</a:t>
                    </a:fld>
                    <a:endParaRPr lang="ru-RU" sz="1400" baseline="0" dirty="0">
                      <a:solidFill>
                        <a:schemeClr val="accent1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3A-499A-8EA9-8F7D67908BC1}"/>
                </c:ext>
              </c:extLst>
            </c:dLbl>
            <c:dLbl>
              <c:idx val="2"/>
              <c:layout>
                <c:manualLayout>
                  <c:x val="1.8166010498687664E-3"/>
                  <c:y val="-2.54382381889763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D08FD7-44C1-4E34-9B16-DF2380BBA3A6}" type="CATEGORYNAME">
                      <a:rPr lang="ru-RU" sz="1400">
                        <a:solidFill>
                          <a:schemeClr val="accent1"/>
                        </a:solidFill>
                      </a:rPr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1"/>
                        </a:solidFill>
                      </a:rPr>
                      <a:t>;              </a:t>
                    </a:r>
                    <a:fld id="{09815485-1E98-4205-8318-DAC269304919}" type="VALUE">
                      <a:rPr lang="ru-RU" sz="1400" baseline="0" smtClean="0">
                        <a:solidFill>
                          <a:schemeClr val="accent1"/>
                        </a:solidFill>
                      </a:rPr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1"/>
                        </a:solidFill>
                      </a:rPr>
                      <a:t>;             </a:t>
                    </a:r>
                    <a:fld id="{C4F2BF65-47FB-4DF3-8EFF-63C400928104}" type="PERCENTAGE">
                      <a:rPr lang="ru-RU" sz="1400" baseline="0" smtClean="0">
                        <a:solidFill>
                          <a:schemeClr val="accent1"/>
                        </a:solidFill>
                      </a:rPr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10219816272966"/>
                      <c:h val="0.19131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3A-499A-8EA9-8F7D67908BC1}"/>
                </c:ext>
              </c:extLst>
            </c:dLbl>
            <c:dLbl>
              <c:idx val="3"/>
              <c:layout>
                <c:manualLayout>
                  <c:x val="1.4663092278728461E-2"/>
                  <c:y val="1.2823449803149607E-2"/>
                </c:manualLayout>
              </c:layout>
              <c:tx>
                <c:rich>
                  <a:bodyPr/>
                  <a:lstStyle/>
                  <a:p>
                    <a:fld id="{0442D456-B111-411B-8ED1-23F67EC647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           </a:t>
                    </a:r>
                    <a:fld id="{D5ED3A1C-12FA-4554-9190-B9E8C460A8BF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;            </a:t>
                    </a:r>
                    <a:fld id="{16963455-5A23-460A-ACD4-019D2632F60E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67896981627298"/>
                      <c:h val="0.276406249999999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3A-499A-8EA9-8F7D67908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Дотация</c:v>
                </c:pt>
                <c:pt idx="2">
                  <c:v>Субвенции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17962329</c:v>
                </c:pt>
                <c:pt idx="1">
                  <c:v>39953053</c:v>
                </c:pt>
                <c:pt idx="2">
                  <c:v>8824712</c:v>
                </c:pt>
                <c:pt idx="3">
                  <c:v>2847031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3A-499A-8EA9-8F7D67908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56221430711779"/>
          <c:y val="0.23398077246501667"/>
          <c:w val="0.6163889465584026"/>
          <c:h val="0.52771294615123232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23394742359934"/>
          <c:y val="0.26200907972997783"/>
          <c:w val="0.41895234904210255"/>
          <c:h val="0.737990811104154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4"/>
        <c:holeSize val="49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56221430711779"/>
          <c:y val="0.23398077246501667"/>
          <c:w val="0.6163889465584026"/>
          <c:h val="0.52771294615123232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23394742359934"/>
          <c:y val="0.26200907972997783"/>
          <c:w val="0.41895234904210255"/>
          <c:h val="0.737990811104154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47700" h="647700" prst="coolSlant"/>
              <a:bevelB prst="artDeco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 prst="coolSlant"/>
                <a:bevelB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80-489B-AEFD-A9BD1A6733D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/>
                <a:bevelB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80-489B-AEFD-A9BD1A6733D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 prst="coolSlant"/>
                <a:bevelB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80-489B-AEFD-A9BD1A6733D9}"/>
              </c:ext>
            </c:extLst>
          </c:dPt>
          <c:dPt>
            <c:idx val="3"/>
            <c:bubble3D val="0"/>
            <c:spPr>
              <a:solidFill>
                <a:srgbClr val="FF66C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 prst="coolSlant"/>
                <a:bevelB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80-489B-AEFD-A9BD1A6733D9}"/>
              </c:ext>
            </c:extLst>
          </c:dPt>
          <c:dPt>
            <c:idx val="4"/>
            <c:bubble3D val="0"/>
            <c:spPr>
              <a:solidFill>
                <a:srgbClr val="00FF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 prst="coolSlant"/>
                <a:bevelB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D80-489B-AEFD-A9BD1A6733D9}"/>
              </c:ext>
            </c:extLst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 prst="coolSlant"/>
                <a:bevelB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D80-489B-AEFD-A9BD1A6733D9}"/>
              </c:ext>
            </c:extLst>
          </c:dPt>
          <c:dLbls>
            <c:dLbl>
              <c:idx val="0"/>
              <c:layout>
                <c:manualLayout>
                  <c:x val="-0.22794312873053033"/>
                  <c:y val="-1.71579321360535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5B4116-571D-41C9-B1C8-F4543B552A92}" type="CATEGORYNAME">
                      <a:rPr lang="ru-RU" sz="1400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1"/>
                        </a:solidFill>
                      </a:rPr>
                      <a:t>;       </a:t>
                    </a:r>
                    <a:fld id="{4A04A005-FAA1-47B0-B713-7401752DEBD4}" type="VALUE">
                      <a:rPr lang="ru-RU" sz="1400" baseline="0" smtClean="0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1"/>
                        </a:solidFill>
                      </a:rPr>
                      <a:t>;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fld id="{D4812B69-80F8-4BA9-BD1A-39A7050DDA52}" type="PERCENTAGE">
                      <a:rPr lang="ru-RU" sz="1400" baseline="0" smtClean="0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4094184172924"/>
                      <c:h val="0.30159012042163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80-489B-AEFD-A9BD1A6733D9}"/>
                </c:ext>
              </c:extLst>
            </c:dLbl>
            <c:dLbl>
              <c:idx val="1"/>
              <c:layout>
                <c:manualLayout>
                  <c:x val="-0.19740423751378905"/>
                  <c:y val="-0.15362729825281479"/>
                </c:manualLayout>
              </c:layout>
              <c:tx>
                <c:rich>
                  <a:bodyPr/>
                  <a:lstStyle/>
                  <a:p>
                    <a:fld id="{FA14C842-71B7-4960-99C3-69938FFD610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</a:t>
                    </a:r>
                  </a:p>
                  <a:p>
                    <a:r>
                      <a:rPr lang="ru-RU" baseline="0" dirty="0"/>
                      <a:t> </a:t>
                    </a:r>
                    <a:fld id="{9DD97721-229F-47D8-9AD1-C2DE1040A600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</a:t>
                    </a:r>
                  </a:p>
                  <a:p>
                    <a:r>
                      <a:rPr lang="ru-RU" baseline="0" dirty="0"/>
                      <a:t> </a:t>
                    </a:r>
                    <a:fld id="{A32C0906-FD40-4399-A232-B764A9B05ED8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80-489B-AEFD-A9BD1A6733D9}"/>
                </c:ext>
              </c:extLst>
            </c:dLbl>
            <c:dLbl>
              <c:idx val="2"/>
              <c:layout>
                <c:manualLayout>
                  <c:x val="3.8930877373191605E-2"/>
                  <c:y val="-0.226396245946579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62B7CD-6786-48CF-B7B0-C8D0A2FF6C01}" type="CATEGORYNAME">
                      <a:rPr lang="ru-RU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1"/>
                        </a:solidFill>
                      </a:rPr>
                      <a:t>;                       </a:t>
                    </a:r>
                    <a:fld id="{16882EA4-576A-40A8-AE27-CF3B30CC0B06}" type="VALUE">
                      <a:rPr lang="ru-RU" baseline="0" smtClean="0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1"/>
                        </a:solidFill>
                      </a:rPr>
                      <a:t>;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fld id="{23521540-40AC-4C6B-9371-E8427D5E7E7D}" type="PERCENTAGE">
                      <a:rPr lang="ru-RU" baseline="0" smtClean="0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22556977675088"/>
                      <c:h val="0.263985281799688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80-489B-AEFD-A9BD1A6733D9}"/>
                </c:ext>
              </c:extLst>
            </c:dLbl>
            <c:dLbl>
              <c:idx val="3"/>
              <c:layout>
                <c:manualLayout>
                  <c:x val="0.21104454334512526"/>
                  <c:y val="-0.211370943093704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7B7345-0915-4224-B10E-E27229BA3026}" type="CATEGORYNAME">
                      <a:rPr lang="ru-RU" sz="1400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1"/>
                        </a:solidFill>
                      </a:rPr>
                      <a:t>;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r>
                      <a:rPr lang="ru-RU" sz="1400" baseline="0" dirty="0">
                        <a:solidFill>
                          <a:schemeClr val="accent1"/>
                        </a:solidFill>
                      </a:rPr>
                      <a:t> </a:t>
                    </a:r>
                    <a:fld id="{D4222031-855E-487C-AEF1-1FC28546BD8F}" type="VALUE">
                      <a:rPr lang="ru-RU" sz="1400" baseline="0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1"/>
                        </a:solidFill>
                      </a:rPr>
                      <a:t>;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fld id="{33D49819-1824-4F28-8514-191D0BE3A351}" type="PERCENTAGE">
                      <a:rPr lang="ru-RU" sz="1400" baseline="0" smtClean="0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68413912029116"/>
                      <c:h val="0.319004102793158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80-489B-AEFD-A9BD1A6733D9}"/>
                </c:ext>
              </c:extLst>
            </c:dLbl>
            <c:dLbl>
              <c:idx val="4"/>
              <c:layout>
                <c:manualLayout>
                  <c:x val="0.19684050363269809"/>
                  <c:y val="-1.5027844889506628E-2"/>
                </c:manualLayout>
              </c:layout>
              <c:tx>
                <c:rich>
                  <a:bodyPr/>
                  <a:lstStyle/>
                  <a:p>
                    <a:fld id="{304A1961-FB77-4418-9EE2-D512EA06FA7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fld id="{473F7A84-5869-4166-A69C-257A809C69E4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  <a:p>
                    <a:fld id="{72F9932F-BA1C-4270-8E64-0F33F2829161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80-489B-AEFD-A9BD1A6733D9}"/>
                </c:ext>
              </c:extLst>
            </c:dLbl>
            <c:dLbl>
              <c:idx val="5"/>
              <c:layout>
                <c:manualLayout>
                  <c:x val="0.18246858635424185"/>
                  <c:y val="0.13684272040921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B70558-98E1-4003-9253-44195D1FC857}" type="CATEGORYNAME">
                      <a:rPr lang="ru-RU" sz="1400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1"/>
                        </a:solidFill>
                      </a:rPr>
                      <a:t>;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fld id="{D19A18C3-7956-42BB-80AC-40D41D012B22}" type="VALUE">
                      <a:rPr lang="ru-RU" sz="1400" baseline="0" smtClean="0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1"/>
                        </a:solidFill>
                      </a:rPr>
                      <a:t>;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fld id="{C3251A6B-BE5F-4559-B6A2-E03673ECB7B3}" type="PERCENTAGE">
                      <a:rPr lang="ru-RU" sz="1400" baseline="0" smtClean="0">
                        <a:solidFill>
                          <a:schemeClr val="accent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06568891914363"/>
                      <c:h val="0.21551362493221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D80-489B-AEFD-A9BD1A6733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подоходный налог с физических лиц</c:v>
                </c:pt>
                <c:pt idx="1">
                  <c:v>налог на добавленную стоимость</c:v>
                </c:pt>
                <c:pt idx="2">
                  <c:v>налоги на собственность</c:v>
                </c:pt>
                <c:pt idx="3">
                  <c:v>другие налоги от выручки от реализации товаров (работ, услуг)</c:v>
                </c:pt>
                <c:pt idx="4">
                  <c:v>иные налоговые доходы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9634505</c:v>
                </c:pt>
                <c:pt idx="1">
                  <c:v>3710047</c:v>
                </c:pt>
                <c:pt idx="2">
                  <c:v>1135991</c:v>
                </c:pt>
                <c:pt idx="3">
                  <c:v>1218485</c:v>
                </c:pt>
                <c:pt idx="4">
                  <c:v>140252</c:v>
                </c:pt>
                <c:pt idx="5">
                  <c:v>2123049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80-489B-AEFD-A9BD1A6733D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4"/>
        <c:holeSize val="4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23394742359934"/>
          <c:y val="0.26200907972997783"/>
          <c:w val="0.41895234904210255"/>
          <c:h val="0.737990811104154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4"/>
        <c:holeSize val="49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56221430711779"/>
          <c:y val="0.23398077246501667"/>
          <c:w val="0.6163889465584026"/>
          <c:h val="0.52771294615123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127000" h="127000"/>
            </a:sp3d>
          </c:spPr>
          <c:explosion val="1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C2D-436D-95EC-E051E482AB97}"/>
              </c:ext>
            </c:extLst>
          </c:dPt>
          <c:dPt>
            <c:idx val="1"/>
            <c:bubble3D val="0"/>
            <c:spPr>
              <a:solidFill>
                <a:srgbClr val="EA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C2D-436D-95EC-E051E482AB97}"/>
              </c:ext>
            </c:extLst>
          </c:dPt>
          <c:dPt>
            <c:idx val="2"/>
            <c:bubble3D val="0"/>
            <c:spPr>
              <a:solidFill>
                <a:srgbClr val="3399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C2D-436D-95EC-E051E482AB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C2D-436D-95EC-E051E482AB9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C2D-436D-95EC-E051E482AB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C2D-436D-95EC-E051E482AB97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C2D-436D-95EC-E051E482AB97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C2D-436D-95EC-E051E482AB97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C2D-436D-95EC-E051E482AB97}"/>
              </c:ext>
            </c:extLst>
          </c:dPt>
          <c:dLbls>
            <c:dLbl>
              <c:idx val="0"/>
              <c:layout>
                <c:manualLayout>
                  <c:x val="6.3975117490854924E-2"/>
                  <c:y val="-6.59596032397479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C2851D-A900-41B8-BE69-249EA87FA5E4}" type="CATEGORYNAME">
                      <a:rPr lang="ru-RU" sz="14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</a:t>
                    </a:r>
                    <a:fld id="{E0707768-5C23-40A9-9D06-CD8E678E149F}" type="VALU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    </a:t>
                    </a:r>
                    <a:fld id="{E70F752E-1CCA-4377-8FAB-2E13256A30E1}" type="PERCENTAG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33375804919568"/>
                      <c:h val="0.224345078299129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2D-436D-95EC-E051E482AB97}"/>
                </c:ext>
              </c:extLst>
            </c:dLbl>
            <c:dLbl>
              <c:idx val="1"/>
              <c:layout>
                <c:manualLayout>
                  <c:x val="2.4674973400487875E-2"/>
                  <c:y val="7.93667247991199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FA8783-F243-4B1C-898C-4FC57993B7E5}" type="CATEGORYNAME">
                      <a:rPr lang="ru-RU" sz="14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</a:t>
                    </a:r>
                    <a:fld id="{1AD2F326-1411-48D7-985E-DC404D703D2F}" type="VALU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  <a:fld id="{DE5F3268-0B84-49C4-94C7-40092F6C5F5A}" type="PERCENTAGE">
                      <a:rPr lang="ru-RU" sz="14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50064464857517"/>
                      <c:h val="0.165780406190830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2D-436D-95EC-E051E482AB97}"/>
                </c:ext>
              </c:extLst>
            </c:dLbl>
            <c:dLbl>
              <c:idx val="2"/>
              <c:layout>
                <c:manualLayout>
                  <c:x val="-1.8119552338209239E-2"/>
                  <c:y val="7.10347660932398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F316E0-E130-48EC-9126-8FA354691583}" type="CATEGORYNAME">
                      <a:rPr lang="ru-RU" sz="14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</a:t>
                    </a:r>
                    <a:fld id="{65035EF1-CCD4-49A8-992F-84525B08C8FC}" type="VALU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  <a:fld id="{A59BD0AF-5F1C-4706-81C3-1D7EE6389D2E}" type="PERCENTAGE">
                      <a:rPr lang="ru-RU" sz="14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04961175035778"/>
                      <c:h val="0.210299929791607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C2D-436D-95EC-E051E482AB97}"/>
                </c:ext>
              </c:extLst>
            </c:dLbl>
            <c:dLbl>
              <c:idx val="3"/>
              <c:layout>
                <c:manualLayout>
                  <c:x val="-2.3254308958565253E-2"/>
                  <c:y val="3.43613095408420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491002-874D-4819-8A87-EFDB7695F18D}" type="CATEGORYNAME">
                      <a:rPr lang="ru-RU" sz="14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         </a:t>
                    </a:r>
                    <a:fld id="{E14B8C59-83AC-45FD-8CC7-B391D805C274}" type="VALUE"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  <a:fld id="{3A3B2377-C905-40EF-9BD4-54DBA2F79FE1}" type="PERCENTAGE"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5673175323094"/>
                      <c:h val="0.217006064208151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C2D-436D-95EC-E051E482AB97}"/>
                </c:ext>
              </c:extLst>
            </c:dLbl>
            <c:dLbl>
              <c:idx val="4"/>
              <c:layout>
                <c:manualLayout>
                  <c:x val="-0.14102237204381116"/>
                  <c:y val="-3.47131683707915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D23E73-0895-4931-AFF8-F66580CBBF9A}" type="CATEGORYNAME">
                      <a:rPr lang="ru-RU" sz="14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   </a:t>
                    </a:r>
                    <a:fld id="{7363F5ED-B6AE-49E5-ADC6-AEE092843C68}" type="VALU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     </a:t>
                    </a:r>
                    <a:fld id="{BB79F76D-055B-4477-9DE5-4D5A5FA0C4E1}" type="PERCENTAG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70118803271632"/>
                      <c:h val="0.311589705390778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C2D-436D-95EC-E051E482AB97}"/>
                </c:ext>
              </c:extLst>
            </c:dLbl>
            <c:dLbl>
              <c:idx val="5"/>
              <c:layout>
                <c:manualLayout>
                  <c:x val="-9.1533067486551795E-2"/>
                  <c:y val="8.06922293073190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03B394-3FE3-4A03-ABF0-7E30652C92BF}" type="CATEGORYNAME">
                      <a: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  <a:fld id="{CDA0F145-390F-4EE8-8098-80B199E365B1}" type="VALUE"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</a:t>
                    </a:r>
                    <a:fld id="{A8D0CF72-4217-4678-9FE5-7338B473918C}" type="PERCENTAG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52702053340126"/>
                      <c:h val="0.164513647840716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C2D-436D-95EC-E051E482AB97}"/>
                </c:ext>
              </c:extLst>
            </c:dLbl>
            <c:dLbl>
              <c:idx val="6"/>
              <c:layout>
                <c:manualLayout>
                  <c:x val="-2.6530648012174331E-2"/>
                  <c:y val="8.05754080935124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C9076C-9FEC-4DA0-9709-30F6A4676F10}" type="CATEGORYNAME">
                      <a:rPr lang="ru-RU" sz="14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</a:t>
                    </a:r>
                    <a:fld id="{73AE7CA0-0ACB-4351-9915-B6132CDB62F0}" type="VALU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                                     </a:t>
                    </a:r>
                    <a:fld id="{DA48BFC3-DFA2-48FC-86B4-7BBF7CDC1965}" type="PERCENTAG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48677438171216"/>
                      <c:h val="0.265760396220544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C2D-436D-95EC-E051E482AB97}"/>
                </c:ext>
              </c:extLst>
            </c:dLbl>
            <c:dLbl>
              <c:idx val="7"/>
              <c:layout>
                <c:manualLayout>
                  <c:x val="2.1392569644176365E-2"/>
                  <c:y val="-2.89537330161039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2142699776945"/>
                      <c:h val="0.186159346448924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C2D-436D-95EC-E051E482AB97}"/>
                </c:ext>
              </c:extLst>
            </c:dLbl>
            <c:dLbl>
              <c:idx val="8"/>
              <c:layout>
                <c:manualLayout>
                  <c:x val="3.1765366731816486E-2"/>
                  <c:y val="-0.152361118661437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D5DEDE-862F-4C71-ABF5-ADDFF709F513}" type="CATEGORYNAME">
                      <a:rPr lang="ru-RU" sz="14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</a:t>
                    </a:r>
                    <a:fld id="{79BF1FFD-F93B-44C1-919F-3E656A5F5245}" type="VALU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  <a:fld id="{B82C11C1-E039-482E-8CF3-54495AD34FC6}" type="PERCENTAGE">
                      <a:rPr lang="ru-RU" sz="14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75876310647638"/>
                      <c:h val="0.223980272251260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C2D-436D-95EC-E051E482A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Общегосударственная деятельность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Жилищно-коммунальные услуги и жилищное строительство</c:v>
                </c:pt>
                <c:pt idx="5">
                  <c:v>Здравоохранение</c:v>
                </c:pt>
                <c:pt idx="6">
                  <c:v>Физическая культура, спорт, культура и средства массовой информации</c:v>
                </c:pt>
                <c:pt idx="7">
                  <c:v>Образование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7128841</c:v>
                </c:pt>
                <c:pt idx="1">
                  <c:v>13185</c:v>
                </c:pt>
                <c:pt idx="2">
                  <c:v>7292974</c:v>
                </c:pt>
                <c:pt idx="3">
                  <c:v>1183</c:v>
                </c:pt>
                <c:pt idx="4">
                  <c:v>5893630</c:v>
                </c:pt>
                <c:pt idx="5">
                  <c:v>15747096</c:v>
                </c:pt>
                <c:pt idx="6">
                  <c:v>3101247</c:v>
                </c:pt>
                <c:pt idx="7">
                  <c:v>23957053</c:v>
                </c:pt>
                <c:pt idx="8">
                  <c:v>6451916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C2D-436D-95EC-E051E482AB9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23394742359934"/>
          <c:y val="0.26200907972997783"/>
          <c:w val="0.41895234904210255"/>
          <c:h val="0.737990811104154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4"/>
        <c:holeSize val="49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56221430711779"/>
          <c:y val="0.23398077246501667"/>
          <c:w val="0.6163889465584026"/>
          <c:h val="0.52771294615123232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23394742359934"/>
          <c:y val="0.26200907972997783"/>
          <c:w val="0.41895234904210255"/>
          <c:h val="0.737990811104154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4"/>
        <c:holeSize val="49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56221430711779"/>
          <c:y val="0.23398077246501667"/>
          <c:w val="0.6163889465584026"/>
          <c:h val="0.52771294615123232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23394742359934"/>
          <c:y val="0.26200907972997783"/>
          <c:w val="0.41895234904210255"/>
          <c:h val="0.737990811104154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4"/>
        <c:holeSize val="49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86E53-9AF4-4961-8FE1-FDA67C688A5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6AA7A0E-A763-4008-A307-312253FCABD7}">
      <dgm:prSet phldrT="[Текст]"/>
      <dgm:spPr>
        <a:xfrm rot="10800000">
          <a:off x="1936811" y="2205"/>
          <a:ext cx="6992874" cy="701793"/>
        </a:xfrm>
        <a:prstGeom prst="homePlate">
          <a:avLst/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Составление бюджетов</a:t>
          </a:r>
        </a:p>
      </dgm:t>
    </dgm:pt>
    <dgm:pt modelId="{BAFD7BF9-B80B-412B-B7D5-7C2950612F52}" type="parTrans" cxnId="{F0CFD278-5F86-4935-8E5E-D2281589B777}">
      <dgm:prSet/>
      <dgm:spPr/>
      <dgm:t>
        <a:bodyPr/>
        <a:lstStyle/>
        <a:p>
          <a:endParaRPr lang="ru-RU"/>
        </a:p>
      </dgm:t>
    </dgm:pt>
    <dgm:pt modelId="{73494FA3-66E8-45BB-AF59-0CD85E1A9287}" type="sibTrans" cxnId="{F0CFD278-5F86-4935-8E5E-D2281589B777}">
      <dgm:prSet/>
      <dgm:spPr/>
      <dgm:t>
        <a:bodyPr/>
        <a:lstStyle/>
        <a:p>
          <a:endParaRPr lang="ru-RU"/>
        </a:p>
      </dgm:t>
    </dgm:pt>
    <dgm:pt modelId="{8932B386-B0AC-4357-A655-A79ACB2DF2FF}">
      <dgm:prSet phldrT="[Текст]"/>
      <dgm:spPr>
        <a:xfrm rot="10800000">
          <a:off x="1936811" y="2736056"/>
          <a:ext cx="6992874" cy="701793"/>
        </a:xfrm>
        <a:prstGeom prst="homePlate">
          <a:avLst/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Контроль за исполнением бюджетов</a:t>
          </a:r>
        </a:p>
      </dgm:t>
    </dgm:pt>
    <dgm:pt modelId="{016C1B0A-7586-4A89-835E-54CBD09C9FE0}" type="parTrans" cxnId="{48443109-1484-49CB-98D3-17E0105E035D}">
      <dgm:prSet/>
      <dgm:spPr/>
      <dgm:t>
        <a:bodyPr/>
        <a:lstStyle/>
        <a:p>
          <a:endParaRPr lang="ru-RU"/>
        </a:p>
      </dgm:t>
    </dgm:pt>
    <dgm:pt modelId="{2D9421A3-C6FA-41F0-9F20-DF2F72D7BACD}" type="sibTrans" cxnId="{48443109-1484-49CB-98D3-17E0105E035D}">
      <dgm:prSet/>
      <dgm:spPr/>
      <dgm:t>
        <a:bodyPr/>
        <a:lstStyle/>
        <a:p>
          <a:endParaRPr lang="ru-RU"/>
        </a:p>
      </dgm:t>
    </dgm:pt>
    <dgm:pt modelId="{2AF34C47-8185-4D71-8943-7548714F8BA7}">
      <dgm:prSet phldrT="[Текст]"/>
      <dgm:spPr>
        <a:xfrm rot="10800000">
          <a:off x="1936811" y="3647339"/>
          <a:ext cx="6992874" cy="701793"/>
        </a:xfrm>
        <a:prstGeom prst="homePlate">
          <a:avLst/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Составление, рассмотрение и утверждение отчетов об исполнении бюджетов</a:t>
          </a:r>
        </a:p>
      </dgm:t>
    </dgm:pt>
    <dgm:pt modelId="{FACD6360-22BB-4435-9152-BD374A5D323B}" type="parTrans" cxnId="{1F10FF41-FF88-47AF-B14D-01B2A816C4CB}">
      <dgm:prSet/>
      <dgm:spPr/>
      <dgm:t>
        <a:bodyPr/>
        <a:lstStyle/>
        <a:p>
          <a:endParaRPr lang="ru-RU"/>
        </a:p>
      </dgm:t>
    </dgm:pt>
    <dgm:pt modelId="{D3FA0DEF-7DC7-49F6-BEFF-CB3BE086E4D1}" type="sibTrans" cxnId="{1F10FF41-FF88-47AF-B14D-01B2A816C4CB}">
      <dgm:prSet/>
      <dgm:spPr/>
      <dgm:t>
        <a:bodyPr/>
        <a:lstStyle/>
        <a:p>
          <a:endParaRPr lang="ru-RU"/>
        </a:p>
      </dgm:t>
    </dgm:pt>
    <dgm:pt modelId="{B3EE2F91-ABD3-4A64-8142-C913F4330A24}">
      <dgm:prSet phldrT="[Текст]"/>
      <dgm:spPr>
        <a:xfrm rot="10800000">
          <a:off x="1936811" y="1824772"/>
          <a:ext cx="6992874" cy="701793"/>
        </a:xfrm>
        <a:prstGeom prst="homePlate">
          <a:avLst/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Исполнение бюджетов</a:t>
          </a:r>
        </a:p>
      </dgm:t>
    </dgm:pt>
    <dgm:pt modelId="{7ECD4109-EF99-483B-B906-D70995239123}" type="parTrans" cxnId="{96AA8878-9F7D-44F3-A28D-1A4CE2F3D963}">
      <dgm:prSet/>
      <dgm:spPr/>
      <dgm:t>
        <a:bodyPr/>
        <a:lstStyle/>
        <a:p>
          <a:endParaRPr lang="ru-RU"/>
        </a:p>
      </dgm:t>
    </dgm:pt>
    <dgm:pt modelId="{F1F50A65-EA63-482E-8627-844D569B289E}" type="sibTrans" cxnId="{96AA8878-9F7D-44F3-A28D-1A4CE2F3D963}">
      <dgm:prSet/>
      <dgm:spPr/>
      <dgm:t>
        <a:bodyPr/>
        <a:lstStyle/>
        <a:p>
          <a:endParaRPr lang="ru-RU"/>
        </a:p>
      </dgm:t>
    </dgm:pt>
    <dgm:pt modelId="{61BAA5D0-7B67-4935-AA9F-2AD5DDD118DC}">
      <dgm:prSet phldrT="[Текст]"/>
      <dgm:spPr>
        <a:xfrm rot="10800000">
          <a:off x="1936811" y="913488"/>
          <a:ext cx="6992874" cy="701793"/>
        </a:xfrm>
        <a:prstGeom prst="homePlate">
          <a:avLst/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Рассмотрение и утверждение бюджетов</a:t>
          </a:r>
        </a:p>
      </dgm:t>
    </dgm:pt>
    <dgm:pt modelId="{9C865716-407E-4543-A21B-F1CB89678487}" type="parTrans" cxnId="{87F06F9B-ED78-456C-AB9B-82C89031310D}">
      <dgm:prSet/>
      <dgm:spPr/>
      <dgm:t>
        <a:bodyPr/>
        <a:lstStyle/>
        <a:p>
          <a:endParaRPr lang="ru-RU"/>
        </a:p>
      </dgm:t>
    </dgm:pt>
    <dgm:pt modelId="{2EBB3CEC-2D69-41AA-89F5-3C20CFFCF5DC}" type="sibTrans" cxnId="{87F06F9B-ED78-456C-AB9B-82C89031310D}">
      <dgm:prSet/>
      <dgm:spPr/>
      <dgm:t>
        <a:bodyPr/>
        <a:lstStyle/>
        <a:p>
          <a:endParaRPr lang="ru-RU"/>
        </a:p>
      </dgm:t>
    </dgm:pt>
    <dgm:pt modelId="{CB08AADD-AF4C-450F-8B7C-F068FCC4AB3F}" type="pres">
      <dgm:prSet presAssocID="{DE786E53-9AF4-4961-8FE1-FDA67C688A50}" presName="linearFlow" presStyleCnt="0">
        <dgm:presLayoutVars>
          <dgm:dir/>
          <dgm:resizeHandles val="exact"/>
        </dgm:presLayoutVars>
      </dgm:prSet>
      <dgm:spPr/>
    </dgm:pt>
    <dgm:pt modelId="{56955DE9-9BCB-4B85-BA20-E729E5E99036}" type="pres">
      <dgm:prSet presAssocID="{26AA7A0E-A763-4008-A307-312253FCABD7}" presName="composite" presStyleCnt="0"/>
      <dgm:spPr/>
    </dgm:pt>
    <dgm:pt modelId="{69E5008A-1F1F-4588-A48B-4E20661BAF1F}" type="pres">
      <dgm:prSet presAssocID="{26AA7A0E-A763-4008-A307-312253FCABD7}" presName="imgShp" presStyleLbl="fgImgPlace1" presStyleIdx="0" presStyleCnt="5"/>
      <dgm:spPr>
        <a:xfrm>
          <a:off x="1585914" y="2205"/>
          <a:ext cx="701793" cy="70179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A0DD66E-137B-491B-AFCC-A3A46EECC686}" type="pres">
      <dgm:prSet presAssocID="{26AA7A0E-A763-4008-A307-312253FCABD7}" presName="txShp" presStyleLbl="node1" presStyleIdx="0" presStyleCnt="5">
        <dgm:presLayoutVars>
          <dgm:bulletEnabled val="1"/>
        </dgm:presLayoutVars>
      </dgm:prSet>
      <dgm:spPr/>
    </dgm:pt>
    <dgm:pt modelId="{3A2E3FFA-0270-4048-8D60-B3622E169C23}" type="pres">
      <dgm:prSet presAssocID="{73494FA3-66E8-45BB-AF59-0CD85E1A9287}" presName="spacing" presStyleCnt="0"/>
      <dgm:spPr/>
    </dgm:pt>
    <dgm:pt modelId="{19E25237-FC09-46AE-AC47-2BF9749AEEBA}" type="pres">
      <dgm:prSet presAssocID="{61BAA5D0-7B67-4935-AA9F-2AD5DDD118DC}" presName="composite" presStyleCnt="0"/>
      <dgm:spPr/>
    </dgm:pt>
    <dgm:pt modelId="{FC034A63-EB00-4785-9402-D8C67F6EF096}" type="pres">
      <dgm:prSet presAssocID="{61BAA5D0-7B67-4935-AA9F-2AD5DDD118DC}" presName="imgShp" presStyleLbl="fgImgPlace1" presStyleIdx="1" presStyleCnt="5"/>
      <dgm:spPr>
        <a:xfrm>
          <a:off x="1585914" y="913488"/>
          <a:ext cx="701793" cy="70179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5000" r="-1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0F3F0A4-6D25-42EB-996B-D5BEEE83F0F9}" type="pres">
      <dgm:prSet presAssocID="{61BAA5D0-7B67-4935-AA9F-2AD5DDD118DC}" presName="txShp" presStyleLbl="node1" presStyleIdx="1" presStyleCnt="5">
        <dgm:presLayoutVars>
          <dgm:bulletEnabled val="1"/>
        </dgm:presLayoutVars>
      </dgm:prSet>
      <dgm:spPr/>
    </dgm:pt>
    <dgm:pt modelId="{5E2E38B1-336A-471D-905D-9D4C1F201E10}" type="pres">
      <dgm:prSet presAssocID="{2EBB3CEC-2D69-41AA-89F5-3C20CFFCF5DC}" presName="spacing" presStyleCnt="0"/>
      <dgm:spPr/>
    </dgm:pt>
    <dgm:pt modelId="{804FB233-532B-4D95-B7E3-DC292FBA824E}" type="pres">
      <dgm:prSet presAssocID="{B3EE2F91-ABD3-4A64-8142-C913F4330A24}" presName="composite" presStyleCnt="0"/>
      <dgm:spPr/>
    </dgm:pt>
    <dgm:pt modelId="{BF065493-EB8C-4F8D-A976-BFE5F033A4D7}" type="pres">
      <dgm:prSet presAssocID="{B3EE2F91-ABD3-4A64-8142-C913F4330A24}" presName="imgShp" presStyleLbl="fgImgPlace1" presStyleIdx="2" presStyleCnt="5"/>
      <dgm:spPr>
        <a:xfrm>
          <a:off x="1585914" y="1824772"/>
          <a:ext cx="701793" cy="70179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71000" r="-7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8B6AE56-B34F-4530-B517-ED2E4D15763B}" type="pres">
      <dgm:prSet presAssocID="{B3EE2F91-ABD3-4A64-8142-C913F4330A24}" presName="txShp" presStyleLbl="node1" presStyleIdx="2" presStyleCnt="5">
        <dgm:presLayoutVars>
          <dgm:bulletEnabled val="1"/>
        </dgm:presLayoutVars>
      </dgm:prSet>
      <dgm:spPr/>
    </dgm:pt>
    <dgm:pt modelId="{86414B3F-2551-4420-BF84-E68F08B52279}" type="pres">
      <dgm:prSet presAssocID="{F1F50A65-EA63-482E-8627-844D569B289E}" presName="spacing" presStyleCnt="0"/>
      <dgm:spPr/>
    </dgm:pt>
    <dgm:pt modelId="{B20CEC09-39A8-4569-B394-A60C1E797CB7}" type="pres">
      <dgm:prSet presAssocID="{8932B386-B0AC-4357-A655-A79ACB2DF2FF}" presName="composite" presStyleCnt="0"/>
      <dgm:spPr/>
    </dgm:pt>
    <dgm:pt modelId="{8299A84D-CBD2-4F19-AC6C-A6FA1ABD1003}" type="pres">
      <dgm:prSet presAssocID="{8932B386-B0AC-4357-A655-A79ACB2DF2FF}" presName="imgShp" presStyleLbl="fgImgPlace1" presStyleIdx="3" presStyleCnt="5"/>
      <dgm:spPr>
        <a:xfrm>
          <a:off x="1585914" y="2736056"/>
          <a:ext cx="701793" cy="70179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3000" r="-2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37526A5-668E-41E6-8589-BD19E12F64E6}" type="pres">
      <dgm:prSet presAssocID="{8932B386-B0AC-4357-A655-A79ACB2DF2FF}" presName="txShp" presStyleLbl="node1" presStyleIdx="3" presStyleCnt="5">
        <dgm:presLayoutVars>
          <dgm:bulletEnabled val="1"/>
        </dgm:presLayoutVars>
      </dgm:prSet>
      <dgm:spPr/>
    </dgm:pt>
    <dgm:pt modelId="{0F7ACBF4-BCEB-4AD0-B2AD-ECBB5D09BE92}" type="pres">
      <dgm:prSet presAssocID="{2D9421A3-C6FA-41F0-9F20-DF2F72D7BACD}" presName="spacing" presStyleCnt="0"/>
      <dgm:spPr/>
    </dgm:pt>
    <dgm:pt modelId="{09C4EBED-13B8-424C-8DA1-4898677014FA}" type="pres">
      <dgm:prSet presAssocID="{2AF34C47-8185-4D71-8943-7548714F8BA7}" presName="composite" presStyleCnt="0"/>
      <dgm:spPr/>
    </dgm:pt>
    <dgm:pt modelId="{ED8DD697-D593-4761-9E6F-B4130AC09737}" type="pres">
      <dgm:prSet presAssocID="{2AF34C47-8185-4D71-8943-7548714F8BA7}" presName="imgShp" presStyleLbl="fgImgPlace1" presStyleIdx="4" presStyleCnt="5"/>
      <dgm:spPr>
        <a:xfrm>
          <a:off x="1585914" y="3647339"/>
          <a:ext cx="701793" cy="701793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55A4337-8DEA-42F9-AD24-0661DAEAA322}" type="pres">
      <dgm:prSet presAssocID="{2AF34C47-8185-4D71-8943-7548714F8BA7}" presName="txShp" presStyleLbl="node1" presStyleIdx="4" presStyleCnt="5">
        <dgm:presLayoutVars>
          <dgm:bulletEnabled val="1"/>
        </dgm:presLayoutVars>
      </dgm:prSet>
      <dgm:spPr/>
    </dgm:pt>
  </dgm:ptLst>
  <dgm:cxnLst>
    <dgm:cxn modelId="{3B20EA08-E286-48B5-ACBD-DFF0DDC50B64}" type="presOf" srcId="{61BAA5D0-7B67-4935-AA9F-2AD5DDD118DC}" destId="{60F3F0A4-6D25-42EB-996B-D5BEEE83F0F9}" srcOrd="0" destOrd="0" presId="urn:microsoft.com/office/officeart/2005/8/layout/vList3"/>
    <dgm:cxn modelId="{48443109-1484-49CB-98D3-17E0105E035D}" srcId="{DE786E53-9AF4-4961-8FE1-FDA67C688A50}" destId="{8932B386-B0AC-4357-A655-A79ACB2DF2FF}" srcOrd="3" destOrd="0" parTransId="{016C1B0A-7586-4A89-835E-54CBD09C9FE0}" sibTransId="{2D9421A3-C6FA-41F0-9F20-DF2F72D7BACD}"/>
    <dgm:cxn modelId="{AADEA740-8203-42B2-89E0-97C39920FF67}" type="presOf" srcId="{26AA7A0E-A763-4008-A307-312253FCABD7}" destId="{CA0DD66E-137B-491B-AFCC-A3A46EECC686}" srcOrd="0" destOrd="0" presId="urn:microsoft.com/office/officeart/2005/8/layout/vList3"/>
    <dgm:cxn modelId="{1F10FF41-FF88-47AF-B14D-01B2A816C4CB}" srcId="{DE786E53-9AF4-4961-8FE1-FDA67C688A50}" destId="{2AF34C47-8185-4D71-8943-7548714F8BA7}" srcOrd="4" destOrd="0" parTransId="{FACD6360-22BB-4435-9152-BD374A5D323B}" sibTransId="{D3FA0DEF-7DC7-49F6-BEFF-CB3BE086E4D1}"/>
    <dgm:cxn modelId="{79CB3870-2FC0-4FC4-B770-52E3E74FC121}" type="presOf" srcId="{DE786E53-9AF4-4961-8FE1-FDA67C688A50}" destId="{CB08AADD-AF4C-450F-8B7C-F068FCC4AB3F}" srcOrd="0" destOrd="0" presId="urn:microsoft.com/office/officeart/2005/8/layout/vList3"/>
    <dgm:cxn modelId="{6C17CD71-566C-4FBB-AA58-6200D1FC27D6}" type="presOf" srcId="{8932B386-B0AC-4357-A655-A79ACB2DF2FF}" destId="{137526A5-668E-41E6-8589-BD19E12F64E6}" srcOrd="0" destOrd="0" presId="urn:microsoft.com/office/officeart/2005/8/layout/vList3"/>
    <dgm:cxn modelId="{96AA8878-9F7D-44F3-A28D-1A4CE2F3D963}" srcId="{DE786E53-9AF4-4961-8FE1-FDA67C688A50}" destId="{B3EE2F91-ABD3-4A64-8142-C913F4330A24}" srcOrd="2" destOrd="0" parTransId="{7ECD4109-EF99-483B-B906-D70995239123}" sibTransId="{F1F50A65-EA63-482E-8627-844D569B289E}"/>
    <dgm:cxn modelId="{F0CFD278-5F86-4935-8E5E-D2281589B777}" srcId="{DE786E53-9AF4-4961-8FE1-FDA67C688A50}" destId="{26AA7A0E-A763-4008-A307-312253FCABD7}" srcOrd="0" destOrd="0" parTransId="{BAFD7BF9-B80B-412B-B7D5-7C2950612F52}" sibTransId="{73494FA3-66E8-45BB-AF59-0CD85E1A9287}"/>
    <dgm:cxn modelId="{87F06F9B-ED78-456C-AB9B-82C89031310D}" srcId="{DE786E53-9AF4-4961-8FE1-FDA67C688A50}" destId="{61BAA5D0-7B67-4935-AA9F-2AD5DDD118DC}" srcOrd="1" destOrd="0" parTransId="{9C865716-407E-4543-A21B-F1CB89678487}" sibTransId="{2EBB3CEC-2D69-41AA-89F5-3C20CFFCF5DC}"/>
    <dgm:cxn modelId="{026AC5AA-B52F-4E91-BB65-ECBBE3797D00}" type="presOf" srcId="{2AF34C47-8185-4D71-8943-7548714F8BA7}" destId="{155A4337-8DEA-42F9-AD24-0661DAEAA322}" srcOrd="0" destOrd="0" presId="urn:microsoft.com/office/officeart/2005/8/layout/vList3"/>
    <dgm:cxn modelId="{D0536EF8-11F0-46D1-8DF0-E73E36E6CB4E}" type="presOf" srcId="{B3EE2F91-ABD3-4A64-8142-C913F4330A24}" destId="{18B6AE56-B34F-4530-B517-ED2E4D15763B}" srcOrd="0" destOrd="0" presId="urn:microsoft.com/office/officeart/2005/8/layout/vList3"/>
    <dgm:cxn modelId="{3C7890F6-4E38-4A84-AA9B-589C3E6D1674}" type="presParOf" srcId="{CB08AADD-AF4C-450F-8B7C-F068FCC4AB3F}" destId="{56955DE9-9BCB-4B85-BA20-E729E5E99036}" srcOrd="0" destOrd="0" presId="urn:microsoft.com/office/officeart/2005/8/layout/vList3"/>
    <dgm:cxn modelId="{69D473F1-DA3F-4C33-A65D-68179E10355D}" type="presParOf" srcId="{56955DE9-9BCB-4B85-BA20-E729E5E99036}" destId="{69E5008A-1F1F-4588-A48B-4E20661BAF1F}" srcOrd="0" destOrd="0" presId="urn:microsoft.com/office/officeart/2005/8/layout/vList3"/>
    <dgm:cxn modelId="{3630A80B-E880-4A92-BC30-C2D656264B5C}" type="presParOf" srcId="{56955DE9-9BCB-4B85-BA20-E729E5E99036}" destId="{CA0DD66E-137B-491B-AFCC-A3A46EECC686}" srcOrd="1" destOrd="0" presId="urn:microsoft.com/office/officeart/2005/8/layout/vList3"/>
    <dgm:cxn modelId="{E2F1C39C-C249-40F7-BC6C-6DF42EA6DC24}" type="presParOf" srcId="{CB08AADD-AF4C-450F-8B7C-F068FCC4AB3F}" destId="{3A2E3FFA-0270-4048-8D60-B3622E169C23}" srcOrd="1" destOrd="0" presId="urn:microsoft.com/office/officeart/2005/8/layout/vList3"/>
    <dgm:cxn modelId="{B5A0F457-1E1D-4240-808D-FB75AF9AAD2C}" type="presParOf" srcId="{CB08AADD-AF4C-450F-8B7C-F068FCC4AB3F}" destId="{19E25237-FC09-46AE-AC47-2BF9749AEEBA}" srcOrd="2" destOrd="0" presId="urn:microsoft.com/office/officeart/2005/8/layout/vList3"/>
    <dgm:cxn modelId="{D6E2068A-6F58-408B-9652-70FA0815970C}" type="presParOf" srcId="{19E25237-FC09-46AE-AC47-2BF9749AEEBA}" destId="{FC034A63-EB00-4785-9402-D8C67F6EF096}" srcOrd="0" destOrd="0" presId="urn:microsoft.com/office/officeart/2005/8/layout/vList3"/>
    <dgm:cxn modelId="{DEDD17E0-99AB-4F55-8BA9-CEF6BFC9C518}" type="presParOf" srcId="{19E25237-FC09-46AE-AC47-2BF9749AEEBA}" destId="{60F3F0A4-6D25-42EB-996B-D5BEEE83F0F9}" srcOrd="1" destOrd="0" presId="urn:microsoft.com/office/officeart/2005/8/layout/vList3"/>
    <dgm:cxn modelId="{69358D32-422C-4956-BB37-FD16B2775994}" type="presParOf" srcId="{CB08AADD-AF4C-450F-8B7C-F068FCC4AB3F}" destId="{5E2E38B1-336A-471D-905D-9D4C1F201E10}" srcOrd="3" destOrd="0" presId="urn:microsoft.com/office/officeart/2005/8/layout/vList3"/>
    <dgm:cxn modelId="{BEDDED58-F0F1-4F44-9D45-8F0F674EBF0F}" type="presParOf" srcId="{CB08AADD-AF4C-450F-8B7C-F068FCC4AB3F}" destId="{804FB233-532B-4D95-B7E3-DC292FBA824E}" srcOrd="4" destOrd="0" presId="urn:microsoft.com/office/officeart/2005/8/layout/vList3"/>
    <dgm:cxn modelId="{6A855D5E-5403-4210-B3D2-0BB647155B1E}" type="presParOf" srcId="{804FB233-532B-4D95-B7E3-DC292FBA824E}" destId="{BF065493-EB8C-4F8D-A976-BFE5F033A4D7}" srcOrd="0" destOrd="0" presId="urn:microsoft.com/office/officeart/2005/8/layout/vList3"/>
    <dgm:cxn modelId="{6E512A31-3A0D-4DE1-BB47-D9F66FE3BBDB}" type="presParOf" srcId="{804FB233-532B-4D95-B7E3-DC292FBA824E}" destId="{18B6AE56-B34F-4530-B517-ED2E4D15763B}" srcOrd="1" destOrd="0" presId="urn:microsoft.com/office/officeart/2005/8/layout/vList3"/>
    <dgm:cxn modelId="{BC037B5F-7867-437F-A937-362352DDD076}" type="presParOf" srcId="{CB08AADD-AF4C-450F-8B7C-F068FCC4AB3F}" destId="{86414B3F-2551-4420-BF84-E68F08B52279}" srcOrd="5" destOrd="0" presId="urn:microsoft.com/office/officeart/2005/8/layout/vList3"/>
    <dgm:cxn modelId="{73551DFE-50AF-40C1-B6C6-3BE34DA8D988}" type="presParOf" srcId="{CB08AADD-AF4C-450F-8B7C-F068FCC4AB3F}" destId="{B20CEC09-39A8-4569-B394-A60C1E797CB7}" srcOrd="6" destOrd="0" presId="urn:microsoft.com/office/officeart/2005/8/layout/vList3"/>
    <dgm:cxn modelId="{AECC0B14-8A6D-436C-9BC2-74E35146367D}" type="presParOf" srcId="{B20CEC09-39A8-4569-B394-A60C1E797CB7}" destId="{8299A84D-CBD2-4F19-AC6C-A6FA1ABD1003}" srcOrd="0" destOrd="0" presId="urn:microsoft.com/office/officeart/2005/8/layout/vList3"/>
    <dgm:cxn modelId="{060E6B08-49F8-409D-BB77-684413688D6D}" type="presParOf" srcId="{B20CEC09-39A8-4569-B394-A60C1E797CB7}" destId="{137526A5-668E-41E6-8589-BD19E12F64E6}" srcOrd="1" destOrd="0" presId="urn:microsoft.com/office/officeart/2005/8/layout/vList3"/>
    <dgm:cxn modelId="{D998CE5A-4B38-494E-8BF2-EFF713895631}" type="presParOf" srcId="{CB08AADD-AF4C-450F-8B7C-F068FCC4AB3F}" destId="{0F7ACBF4-BCEB-4AD0-B2AD-ECBB5D09BE92}" srcOrd="7" destOrd="0" presId="urn:microsoft.com/office/officeart/2005/8/layout/vList3"/>
    <dgm:cxn modelId="{5095FD57-EB9D-461A-A178-3DD0B3DE7F3C}" type="presParOf" srcId="{CB08AADD-AF4C-450F-8B7C-F068FCC4AB3F}" destId="{09C4EBED-13B8-424C-8DA1-4898677014FA}" srcOrd="8" destOrd="0" presId="urn:microsoft.com/office/officeart/2005/8/layout/vList3"/>
    <dgm:cxn modelId="{B131EF1E-23EA-4BF7-860D-E7009190D427}" type="presParOf" srcId="{09C4EBED-13B8-424C-8DA1-4898677014FA}" destId="{ED8DD697-D593-4761-9E6F-B4130AC09737}" srcOrd="0" destOrd="0" presId="urn:microsoft.com/office/officeart/2005/8/layout/vList3"/>
    <dgm:cxn modelId="{BD07D8B0-807A-463A-A013-4A8890F3241D}" type="presParOf" srcId="{09C4EBED-13B8-424C-8DA1-4898677014FA}" destId="{155A4337-8DEA-42F9-AD24-0661DAEAA3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829959-0CE1-410C-9AC1-3D2981B28E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2BBDC-0586-40EE-9FC9-2731E42964A7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Консолидированный бюджет Чечерского района</a:t>
          </a:r>
        </a:p>
      </dgm:t>
    </dgm:pt>
    <dgm:pt modelId="{6B121080-C1A2-48A6-B72F-BDA8456BD442}" type="parTrans" cxnId="{40FCCC2D-A7E6-42DA-83A9-E11C08915F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1980E3-23A5-4E81-8900-B90017A144B8}" type="sibTrans" cxnId="{40FCCC2D-A7E6-42DA-83A9-E11C08915F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403C33-42CB-435B-BD95-F29A769B3AB3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Районный бюджет </a:t>
          </a:r>
        </a:p>
      </dgm:t>
    </dgm:pt>
    <dgm:pt modelId="{410D5C27-B965-48F6-8123-3864D12E3210}" type="parTrans" cxnId="{E8EBBA78-D132-4703-8CDB-CB2E3BEFC28D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9A5F3F-ACCD-4710-8417-97D61A772F2D}" type="sibTrans" cxnId="{E8EBBA78-D132-4703-8CDB-CB2E3BEFC2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9BF495-15A6-42E1-9B65-8A3B1B01ACEB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Сельские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b="1" dirty="0">
              <a:solidFill>
                <a:schemeClr val="tx1"/>
              </a:solidFill>
            </a:rPr>
            <a:t>бюджеты</a:t>
          </a:r>
        </a:p>
      </dgm:t>
    </dgm:pt>
    <dgm:pt modelId="{D007AFA5-C683-40F7-84D8-AA0CE71286C2}" type="parTrans" cxnId="{9D871606-7C92-49A1-889B-3C4EEB195AFF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70DD42-5B61-42B4-9016-3300B2DD8DC5}" type="sibTrans" cxnId="{9D871606-7C92-49A1-889B-3C4EEB195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2B1526-EA3A-425D-81D6-C96BE381C3B1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Бюджет Залесского сельсовета</a:t>
          </a:r>
        </a:p>
      </dgm:t>
    </dgm:pt>
    <dgm:pt modelId="{8615AF7D-FA9C-4CE2-9D11-15E421E2DE70}" type="parTrans" cxnId="{F1064192-E21D-4F34-9EDB-87DDA7D9B357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C104D8-A0D6-4A1D-9121-7FEBEB50F3B1}" type="sibTrans" cxnId="{F1064192-E21D-4F34-9EDB-87DDA7D9B3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E83F6A-A263-4674-99B4-ECD3DD452855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Бюджет Ленинского сельсовета</a:t>
          </a:r>
        </a:p>
      </dgm:t>
    </dgm:pt>
    <dgm:pt modelId="{3EFE916A-2AE0-4E7A-A6FC-572A29BBAADE}" type="parTrans" cxnId="{5B51E147-7AC1-44C6-8898-EC56B707B7C5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9505EA-2B29-4B75-84DB-89731472406D}" type="sibTrans" cxnId="{5B51E147-7AC1-44C6-8898-EC56B707B7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BB471C-9D1E-4E98-8F37-A87AA8FB2134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Бюджет Меркуловичского сельсовета</a:t>
          </a:r>
        </a:p>
      </dgm:t>
    </dgm:pt>
    <dgm:pt modelId="{399D052B-EE73-4A7C-B3BD-BC265BC88681}" type="parTrans" cxnId="{01C692ED-7B75-450A-AB68-1E34781FE534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0961E2-7F20-45F7-8730-96F482AA3496}" type="sibTrans" cxnId="{01C692ED-7B75-450A-AB68-1E34781FE5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727A6B-BAED-4C8B-8782-51D9BC327088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Бюджет Нисимковичского сельсовета</a:t>
          </a:r>
        </a:p>
      </dgm:t>
    </dgm:pt>
    <dgm:pt modelId="{FDEF7F62-EA12-41ED-AFE3-E2B913363C35}" type="parTrans" cxnId="{E0A7BD88-750B-4DFB-912E-E7CE9439A4DF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A81F5B-67F7-45CD-9F94-99E192595F0F}" type="sibTrans" cxnId="{E0A7BD88-750B-4DFB-912E-E7CE9439A4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2F909C-483A-47F1-A7E0-C7C59D013C61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Бюджет Полесского сельсовета</a:t>
          </a:r>
        </a:p>
      </dgm:t>
    </dgm:pt>
    <dgm:pt modelId="{F6BCBDD6-EF4D-441C-B8AD-FF79B5F95C7E}" type="parTrans" cxnId="{68734351-FA25-4B66-8FC8-07B83CD78CCD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25BDAC-B3C1-4CC8-987B-2059989DA56E}" type="sibTrans" cxnId="{68734351-FA25-4B66-8FC8-07B83CD78C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77902B-8318-4145-98B3-DD78DB9FDA2F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Бюджет Ровковичского сельсовета</a:t>
          </a:r>
        </a:p>
      </dgm:t>
    </dgm:pt>
    <dgm:pt modelId="{7502A649-FC3A-4FDE-A891-01A8BD8C6063}" type="parTrans" cxnId="{CB7FB78D-7635-471E-A20A-C23B26B59AD4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A4913B-5360-45E2-A7FF-8B5319E93E81}" type="sibTrans" cxnId="{CB7FB78D-7635-471E-A20A-C23B26B59A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981F69-BCF5-4CAB-80A5-7AC45685A4E1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Бюджет Оторского сельсовета</a:t>
          </a:r>
        </a:p>
      </dgm:t>
    </dgm:pt>
    <dgm:pt modelId="{00E45D54-C6FA-4A3F-B2DA-103B9BBF4877}" type="parTrans" cxnId="{CDF0A754-C47C-4926-BABD-5C2D6F8E4F16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29ADC2-2C4A-4AB2-A0B8-C9F827D27B86}" type="sibTrans" cxnId="{CDF0A754-C47C-4926-BABD-5C2D6F8E4F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7AE8F5-EEE3-4DBB-A63B-C20777F99EA7}" type="pres">
      <dgm:prSet presAssocID="{7E829959-0CE1-410C-9AC1-3D2981B28E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D4EE99-7104-4E64-85A8-93E71FE1D8A1}" type="pres">
      <dgm:prSet presAssocID="{5C32BBDC-0586-40EE-9FC9-2731E42964A7}" presName="hierRoot1" presStyleCnt="0"/>
      <dgm:spPr/>
    </dgm:pt>
    <dgm:pt modelId="{C6B34623-DEB0-47CA-9F0C-5008BA8F4E78}" type="pres">
      <dgm:prSet presAssocID="{5C32BBDC-0586-40EE-9FC9-2731E42964A7}" presName="composite" presStyleCnt="0"/>
      <dgm:spPr/>
    </dgm:pt>
    <dgm:pt modelId="{73F440A9-55CC-469E-A758-DC2EE5F32519}" type="pres">
      <dgm:prSet presAssocID="{5C32BBDC-0586-40EE-9FC9-2731E42964A7}" presName="background" presStyleLbl="node0" presStyleIdx="0" presStyleCnt="1"/>
      <dgm:spPr/>
    </dgm:pt>
    <dgm:pt modelId="{C7B24C9E-C019-4826-9D18-484560049AF3}" type="pres">
      <dgm:prSet presAssocID="{5C32BBDC-0586-40EE-9FC9-2731E42964A7}" presName="text" presStyleLbl="fgAcc0" presStyleIdx="0" presStyleCnt="1" custScaleX="141720">
        <dgm:presLayoutVars>
          <dgm:chPref val="3"/>
        </dgm:presLayoutVars>
      </dgm:prSet>
      <dgm:spPr/>
    </dgm:pt>
    <dgm:pt modelId="{9C64C793-F534-40C3-A6BE-8D2F8E7E5ED8}" type="pres">
      <dgm:prSet presAssocID="{5C32BBDC-0586-40EE-9FC9-2731E42964A7}" presName="hierChild2" presStyleCnt="0"/>
      <dgm:spPr/>
    </dgm:pt>
    <dgm:pt modelId="{871266F5-CED1-4B42-90DB-EC2194BCC7DC}" type="pres">
      <dgm:prSet presAssocID="{410D5C27-B965-48F6-8123-3864D12E3210}" presName="Name10" presStyleLbl="parChTrans1D2" presStyleIdx="0" presStyleCnt="2"/>
      <dgm:spPr/>
    </dgm:pt>
    <dgm:pt modelId="{FC49C20F-997E-4CE3-AB77-7B9688D9A490}" type="pres">
      <dgm:prSet presAssocID="{36403C33-42CB-435B-BD95-F29A769B3AB3}" presName="hierRoot2" presStyleCnt="0"/>
      <dgm:spPr/>
    </dgm:pt>
    <dgm:pt modelId="{1622563C-8055-445C-A9A6-998761B5D05C}" type="pres">
      <dgm:prSet presAssocID="{36403C33-42CB-435B-BD95-F29A769B3AB3}" presName="composite2" presStyleCnt="0"/>
      <dgm:spPr/>
    </dgm:pt>
    <dgm:pt modelId="{C6D92835-69F2-4B9B-ADED-0629C4504199}" type="pres">
      <dgm:prSet presAssocID="{36403C33-42CB-435B-BD95-F29A769B3AB3}" presName="background2" presStyleLbl="node2" presStyleIdx="0" presStyleCnt="2"/>
      <dgm:spPr/>
    </dgm:pt>
    <dgm:pt modelId="{09C69A74-C734-4599-99EC-CF8277DDB482}" type="pres">
      <dgm:prSet presAssocID="{36403C33-42CB-435B-BD95-F29A769B3AB3}" presName="text2" presStyleLbl="fgAcc2" presStyleIdx="0" presStyleCnt="2">
        <dgm:presLayoutVars>
          <dgm:chPref val="3"/>
        </dgm:presLayoutVars>
      </dgm:prSet>
      <dgm:spPr/>
    </dgm:pt>
    <dgm:pt modelId="{D3F70187-7C90-41D9-A498-9E9A67747343}" type="pres">
      <dgm:prSet presAssocID="{36403C33-42CB-435B-BD95-F29A769B3AB3}" presName="hierChild3" presStyleCnt="0"/>
      <dgm:spPr/>
    </dgm:pt>
    <dgm:pt modelId="{C0297DE6-3B42-4F3F-8797-8C2D10400B72}" type="pres">
      <dgm:prSet presAssocID="{D007AFA5-C683-40F7-84D8-AA0CE71286C2}" presName="Name10" presStyleLbl="parChTrans1D2" presStyleIdx="1" presStyleCnt="2"/>
      <dgm:spPr/>
    </dgm:pt>
    <dgm:pt modelId="{EE8D934A-45C2-4B72-BBA2-953152C056F5}" type="pres">
      <dgm:prSet presAssocID="{C09BF495-15A6-42E1-9B65-8A3B1B01ACEB}" presName="hierRoot2" presStyleCnt="0"/>
      <dgm:spPr/>
    </dgm:pt>
    <dgm:pt modelId="{B04320ED-6465-43F0-835B-62183019F592}" type="pres">
      <dgm:prSet presAssocID="{C09BF495-15A6-42E1-9B65-8A3B1B01ACEB}" presName="composite2" presStyleCnt="0"/>
      <dgm:spPr/>
    </dgm:pt>
    <dgm:pt modelId="{DF0B7A25-C7D3-4088-B1C4-E66940E89986}" type="pres">
      <dgm:prSet presAssocID="{C09BF495-15A6-42E1-9B65-8A3B1B01ACEB}" presName="background2" presStyleLbl="node2" presStyleIdx="1" presStyleCnt="2"/>
      <dgm:spPr/>
    </dgm:pt>
    <dgm:pt modelId="{ECC6DD26-DB61-4E60-9CF5-7A476689E4F3}" type="pres">
      <dgm:prSet presAssocID="{C09BF495-15A6-42E1-9B65-8A3B1B01ACEB}" presName="text2" presStyleLbl="fgAcc2" presStyleIdx="1" presStyleCnt="2">
        <dgm:presLayoutVars>
          <dgm:chPref val="3"/>
        </dgm:presLayoutVars>
      </dgm:prSet>
      <dgm:spPr/>
    </dgm:pt>
    <dgm:pt modelId="{48E99345-4D78-4E2C-AD89-F3ADA3014F17}" type="pres">
      <dgm:prSet presAssocID="{C09BF495-15A6-42E1-9B65-8A3B1B01ACEB}" presName="hierChild3" presStyleCnt="0"/>
      <dgm:spPr/>
    </dgm:pt>
    <dgm:pt modelId="{1777A554-2E2E-4F87-B21F-4E4805607C45}" type="pres">
      <dgm:prSet presAssocID="{8615AF7D-FA9C-4CE2-9D11-15E421E2DE70}" presName="Name17" presStyleLbl="parChTrans1D3" presStyleIdx="0" presStyleCnt="7"/>
      <dgm:spPr/>
    </dgm:pt>
    <dgm:pt modelId="{3CD798F9-FED2-4445-8F94-03A560327ADE}" type="pres">
      <dgm:prSet presAssocID="{F32B1526-EA3A-425D-81D6-C96BE381C3B1}" presName="hierRoot3" presStyleCnt="0"/>
      <dgm:spPr/>
    </dgm:pt>
    <dgm:pt modelId="{F60F0F00-B983-4913-9300-40EFE6B9C0BF}" type="pres">
      <dgm:prSet presAssocID="{F32B1526-EA3A-425D-81D6-C96BE381C3B1}" presName="composite3" presStyleCnt="0"/>
      <dgm:spPr/>
    </dgm:pt>
    <dgm:pt modelId="{90D9ACF2-5311-4B27-824E-EC74F8978F1C}" type="pres">
      <dgm:prSet presAssocID="{F32B1526-EA3A-425D-81D6-C96BE381C3B1}" presName="background3" presStyleLbl="node3" presStyleIdx="0" presStyleCnt="7"/>
      <dgm:spPr/>
    </dgm:pt>
    <dgm:pt modelId="{C48D54CA-523A-474B-91F3-CF874A2C45B2}" type="pres">
      <dgm:prSet presAssocID="{F32B1526-EA3A-425D-81D6-C96BE381C3B1}" presName="text3" presStyleLbl="fgAcc3" presStyleIdx="0" presStyleCnt="7">
        <dgm:presLayoutVars>
          <dgm:chPref val="3"/>
        </dgm:presLayoutVars>
      </dgm:prSet>
      <dgm:spPr/>
    </dgm:pt>
    <dgm:pt modelId="{24280539-4485-416A-B9B6-25C624EDA472}" type="pres">
      <dgm:prSet presAssocID="{F32B1526-EA3A-425D-81D6-C96BE381C3B1}" presName="hierChild4" presStyleCnt="0"/>
      <dgm:spPr/>
    </dgm:pt>
    <dgm:pt modelId="{DF1E94C7-8EEE-4E25-B25B-F19C30A48374}" type="pres">
      <dgm:prSet presAssocID="{3EFE916A-2AE0-4E7A-A6FC-572A29BBAADE}" presName="Name17" presStyleLbl="parChTrans1D3" presStyleIdx="1" presStyleCnt="7"/>
      <dgm:spPr/>
    </dgm:pt>
    <dgm:pt modelId="{9D7096C2-03B9-4B7F-828E-0CC5E9C79DA3}" type="pres">
      <dgm:prSet presAssocID="{71E83F6A-A263-4674-99B4-ECD3DD452855}" presName="hierRoot3" presStyleCnt="0"/>
      <dgm:spPr/>
    </dgm:pt>
    <dgm:pt modelId="{FA15EFA5-435E-4AAA-A13C-4C647C6F79FF}" type="pres">
      <dgm:prSet presAssocID="{71E83F6A-A263-4674-99B4-ECD3DD452855}" presName="composite3" presStyleCnt="0"/>
      <dgm:spPr/>
    </dgm:pt>
    <dgm:pt modelId="{B449D4DB-E87C-47A8-B0B9-941E4F7E0AE5}" type="pres">
      <dgm:prSet presAssocID="{71E83F6A-A263-4674-99B4-ECD3DD452855}" presName="background3" presStyleLbl="node3" presStyleIdx="1" presStyleCnt="7"/>
      <dgm:spPr/>
    </dgm:pt>
    <dgm:pt modelId="{A6623906-21EB-4F73-909F-13A8100D39FD}" type="pres">
      <dgm:prSet presAssocID="{71E83F6A-A263-4674-99B4-ECD3DD452855}" presName="text3" presStyleLbl="fgAcc3" presStyleIdx="1" presStyleCnt="7">
        <dgm:presLayoutVars>
          <dgm:chPref val="3"/>
        </dgm:presLayoutVars>
      </dgm:prSet>
      <dgm:spPr/>
    </dgm:pt>
    <dgm:pt modelId="{00F1C6E6-18B6-4B90-8782-D32472A507C2}" type="pres">
      <dgm:prSet presAssocID="{71E83F6A-A263-4674-99B4-ECD3DD452855}" presName="hierChild4" presStyleCnt="0"/>
      <dgm:spPr/>
    </dgm:pt>
    <dgm:pt modelId="{050E37EE-FD07-4F28-903E-3896631B9A65}" type="pres">
      <dgm:prSet presAssocID="{399D052B-EE73-4A7C-B3BD-BC265BC88681}" presName="Name17" presStyleLbl="parChTrans1D3" presStyleIdx="2" presStyleCnt="7"/>
      <dgm:spPr/>
    </dgm:pt>
    <dgm:pt modelId="{8AB3A5AC-5C3E-4DE1-9673-862D7AB7E81C}" type="pres">
      <dgm:prSet presAssocID="{F8BB471C-9D1E-4E98-8F37-A87AA8FB2134}" presName="hierRoot3" presStyleCnt="0"/>
      <dgm:spPr/>
    </dgm:pt>
    <dgm:pt modelId="{CAFA32E9-989F-4519-9670-299515B1BFEF}" type="pres">
      <dgm:prSet presAssocID="{F8BB471C-9D1E-4E98-8F37-A87AA8FB2134}" presName="composite3" presStyleCnt="0"/>
      <dgm:spPr/>
    </dgm:pt>
    <dgm:pt modelId="{10DED6BB-01CD-4D20-85BD-F86DB40F2E52}" type="pres">
      <dgm:prSet presAssocID="{F8BB471C-9D1E-4E98-8F37-A87AA8FB2134}" presName="background3" presStyleLbl="node3" presStyleIdx="2" presStyleCnt="7"/>
      <dgm:spPr/>
    </dgm:pt>
    <dgm:pt modelId="{0230685C-841F-4B1D-9B36-CF08235D9510}" type="pres">
      <dgm:prSet presAssocID="{F8BB471C-9D1E-4E98-8F37-A87AA8FB2134}" presName="text3" presStyleLbl="fgAcc3" presStyleIdx="2" presStyleCnt="7">
        <dgm:presLayoutVars>
          <dgm:chPref val="3"/>
        </dgm:presLayoutVars>
      </dgm:prSet>
      <dgm:spPr/>
    </dgm:pt>
    <dgm:pt modelId="{36A7A5F6-885D-49A1-9A2C-1A0B5C93ADCE}" type="pres">
      <dgm:prSet presAssocID="{F8BB471C-9D1E-4E98-8F37-A87AA8FB2134}" presName="hierChild4" presStyleCnt="0"/>
      <dgm:spPr/>
    </dgm:pt>
    <dgm:pt modelId="{90B97FA1-2FD2-4619-AA8D-3F82B1997F35}" type="pres">
      <dgm:prSet presAssocID="{FDEF7F62-EA12-41ED-AFE3-E2B913363C35}" presName="Name17" presStyleLbl="parChTrans1D3" presStyleIdx="3" presStyleCnt="7"/>
      <dgm:spPr/>
    </dgm:pt>
    <dgm:pt modelId="{182A3268-6C03-4726-BC25-90C1AA47FA81}" type="pres">
      <dgm:prSet presAssocID="{AD727A6B-BAED-4C8B-8782-51D9BC327088}" presName="hierRoot3" presStyleCnt="0"/>
      <dgm:spPr/>
    </dgm:pt>
    <dgm:pt modelId="{0B87CE2D-2E6B-4ACD-A95C-EBD7CF33332B}" type="pres">
      <dgm:prSet presAssocID="{AD727A6B-BAED-4C8B-8782-51D9BC327088}" presName="composite3" presStyleCnt="0"/>
      <dgm:spPr/>
    </dgm:pt>
    <dgm:pt modelId="{A4830C19-54DF-43B8-AC59-053AA9FC3AAD}" type="pres">
      <dgm:prSet presAssocID="{AD727A6B-BAED-4C8B-8782-51D9BC327088}" presName="background3" presStyleLbl="node3" presStyleIdx="3" presStyleCnt="7"/>
      <dgm:spPr/>
    </dgm:pt>
    <dgm:pt modelId="{F88DDB51-8506-4E1B-8818-011C2995F30A}" type="pres">
      <dgm:prSet presAssocID="{AD727A6B-BAED-4C8B-8782-51D9BC327088}" presName="text3" presStyleLbl="fgAcc3" presStyleIdx="3" presStyleCnt="7">
        <dgm:presLayoutVars>
          <dgm:chPref val="3"/>
        </dgm:presLayoutVars>
      </dgm:prSet>
      <dgm:spPr/>
    </dgm:pt>
    <dgm:pt modelId="{19857486-5D04-4596-93F4-3B017577407E}" type="pres">
      <dgm:prSet presAssocID="{AD727A6B-BAED-4C8B-8782-51D9BC327088}" presName="hierChild4" presStyleCnt="0"/>
      <dgm:spPr/>
    </dgm:pt>
    <dgm:pt modelId="{DEEF174B-E4AF-45C6-A5BF-1A975542F338}" type="pres">
      <dgm:prSet presAssocID="{00E45D54-C6FA-4A3F-B2DA-103B9BBF4877}" presName="Name17" presStyleLbl="parChTrans1D3" presStyleIdx="4" presStyleCnt="7"/>
      <dgm:spPr/>
    </dgm:pt>
    <dgm:pt modelId="{38C1C136-38FF-431A-B2BF-32064449CFB0}" type="pres">
      <dgm:prSet presAssocID="{BC981F69-BCF5-4CAB-80A5-7AC45685A4E1}" presName="hierRoot3" presStyleCnt="0"/>
      <dgm:spPr/>
    </dgm:pt>
    <dgm:pt modelId="{D0019C48-F5ED-4D30-88DB-E4D4F79365FC}" type="pres">
      <dgm:prSet presAssocID="{BC981F69-BCF5-4CAB-80A5-7AC45685A4E1}" presName="composite3" presStyleCnt="0"/>
      <dgm:spPr/>
    </dgm:pt>
    <dgm:pt modelId="{64EB8C87-EFC8-4C83-8AF6-D8B78EEBE083}" type="pres">
      <dgm:prSet presAssocID="{BC981F69-BCF5-4CAB-80A5-7AC45685A4E1}" presName="background3" presStyleLbl="node3" presStyleIdx="4" presStyleCnt="7"/>
      <dgm:spPr/>
    </dgm:pt>
    <dgm:pt modelId="{B5AED237-6F96-4CEB-9F7B-BAED590FE139}" type="pres">
      <dgm:prSet presAssocID="{BC981F69-BCF5-4CAB-80A5-7AC45685A4E1}" presName="text3" presStyleLbl="fgAcc3" presStyleIdx="4" presStyleCnt="7">
        <dgm:presLayoutVars>
          <dgm:chPref val="3"/>
        </dgm:presLayoutVars>
      </dgm:prSet>
      <dgm:spPr/>
    </dgm:pt>
    <dgm:pt modelId="{852150CB-AE6E-4986-ACA1-9578D76A14B0}" type="pres">
      <dgm:prSet presAssocID="{BC981F69-BCF5-4CAB-80A5-7AC45685A4E1}" presName="hierChild4" presStyleCnt="0"/>
      <dgm:spPr/>
    </dgm:pt>
    <dgm:pt modelId="{BBA361D2-B187-414B-AC66-4A3DF06482FA}" type="pres">
      <dgm:prSet presAssocID="{F6BCBDD6-EF4D-441C-B8AD-FF79B5F95C7E}" presName="Name17" presStyleLbl="parChTrans1D3" presStyleIdx="5" presStyleCnt="7"/>
      <dgm:spPr/>
    </dgm:pt>
    <dgm:pt modelId="{BEE50012-27F2-4E47-9A25-85C1EC992D08}" type="pres">
      <dgm:prSet presAssocID="{4F2F909C-483A-47F1-A7E0-C7C59D013C61}" presName="hierRoot3" presStyleCnt="0"/>
      <dgm:spPr/>
    </dgm:pt>
    <dgm:pt modelId="{D7774F06-8A01-4DF3-B7D9-6FE24542726C}" type="pres">
      <dgm:prSet presAssocID="{4F2F909C-483A-47F1-A7E0-C7C59D013C61}" presName="composite3" presStyleCnt="0"/>
      <dgm:spPr/>
    </dgm:pt>
    <dgm:pt modelId="{50C93351-93F4-4818-9402-996E7DCCF5C3}" type="pres">
      <dgm:prSet presAssocID="{4F2F909C-483A-47F1-A7E0-C7C59D013C61}" presName="background3" presStyleLbl="node3" presStyleIdx="5" presStyleCnt="7"/>
      <dgm:spPr/>
    </dgm:pt>
    <dgm:pt modelId="{D8AF0B13-AF38-4FD4-A914-76D1B1384A64}" type="pres">
      <dgm:prSet presAssocID="{4F2F909C-483A-47F1-A7E0-C7C59D013C61}" presName="text3" presStyleLbl="fgAcc3" presStyleIdx="5" presStyleCnt="7">
        <dgm:presLayoutVars>
          <dgm:chPref val="3"/>
        </dgm:presLayoutVars>
      </dgm:prSet>
      <dgm:spPr/>
    </dgm:pt>
    <dgm:pt modelId="{F4872C7D-A151-4A57-8C48-23CE40FDD0D1}" type="pres">
      <dgm:prSet presAssocID="{4F2F909C-483A-47F1-A7E0-C7C59D013C61}" presName="hierChild4" presStyleCnt="0"/>
      <dgm:spPr/>
    </dgm:pt>
    <dgm:pt modelId="{1E8D4A23-AD8F-4A57-85E3-621F124E9FA4}" type="pres">
      <dgm:prSet presAssocID="{7502A649-FC3A-4FDE-A891-01A8BD8C6063}" presName="Name17" presStyleLbl="parChTrans1D3" presStyleIdx="6" presStyleCnt="7"/>
      <dgm:spPr/>
    </dgm:pt>
    <dgm:pt modelId="{C6D3E378-93F0-49CE-95FF-5D8815477153}" type="pres">
      <dgm:prSet presAssocID="{0277902B-8318-4145-98B3-DD78DB9FDA2F}" presName="hierRoot3" presStyleCnt="0"/>
      <dgm:spPr/>
    </dgm:pt>
    <dgm:pt modelId="{9723A116-B0F8-481F-AF36-D6193238DE44}" type="pres">
      <dgm:prSet presAssocID="{0277902B-8318-4145-98B3-DD78DB9FDA2F}" presName="composite3" presStyleCnt="0"/>
      <dgm:spPr/>
    </dgm:pt>
    <dgm:pt modelId="{50FD0F04-345B-49E4-8D90-9320EE0AF6D8}" type="pres">
      <dgm:prSet presAssocID="{0277902B-8318-4145-98B3-DD78DB9FDA2F}" presName="background3" presStyleLbl="node3" presStyleIdx="6" presStyleCnt="7"/>
      <dgm:spPr/>
    </dgm:pt>
    <dgm:pt modelId="{F3C406E6-3075-4300-8DE2-F6A69C7E7E49}" type="pres">
      <dgm:prSet presAssocID="{0277902B-8318-4145-98B3-DD78DB9FDA2F}" presName="text3" presStyleLbl="fgAcc3" presStyleIdx="6" presStyleCnt="7">
        <dgm:presLayoutVars>
          <dgm:chPref val="3"/>
        </dgm:presLayoutVars>
      </dgm:prSet>
      <dgm:spPr/>
    </dgm:pt>
    <dgm:pt modelId="{4553254A-EED2-45AF-9881-96BF704389F0}" type="pres">
      <dgm:prSet presAssocID="{0277902B-8318-4145-98B3-DD78DB9FDA2F}" presName="hierChild4" presStyleCnt="0"/>
      <dgm:spPr/>
    </dgm:pt>
  </dgm:ptLst>
  <dgm:cxnLst>
    <dgm:cxn modelId="{9D871606-7C92-49A1-889B-3C4EEB195AFF}" srcId="{5C32BBDC-0586-40EE-9FC9-2731E42964A7}" destId="{C09BF495-15A6-42E1-9B65-8A3B1B01ACEB}" srcOrd="1" destOrd="0" parTransId="{D007AFA5-C683-40F7-84D8-AA0CE71286C2}" sibTransId="{FB70DD42-5B61-42B4-9016-3300B2DD8DC5}"/>
    <dgm:cxn modelId="{DB621209-D293-423B-97E9-25218BC7F860}" type="presOf" srcId="{AD727A6B-BAED-4C8B-8782-51D9BC327088}" destId="{F88DDB51-8506-4E1B-8818-011C2995F30A}" srcOrd="0" destOrd="0" presId="urn:microsoft.com/office/officeart/2005/8/layout/hierarchy1"/>
    <dgm:cxn modelId="{729DA227-B25E-4C9E-A096-E23863D4D33C}" type="presOf" srcId="{36403C33-42CB-435B-BD95-F29A769B3AB3}" destId="{09C69A74-C734-4599-99EC-CF8277DDB482}" srcOrd="0" destOrd="0" presId="urn:microsoft.com/office/officeart/2005/8/layout/hierarchy1"/>
    <dgm:cxn modelId="{40FCCC2D-A7E6-42DA-83A9-E11C08915FEF}" srcId="{7E829959-0CE1-410C-9AC1-3D2981B28E5D}" destId="{5C32BBDC-0586-40EE-9FC9-2731E42964A7}" srcOrd="0" destOrd="0" parTransId="{6B121080-C1A2-48A6-B72F-BDA8456BD442}" sibTransId="{FB1980E3-23A5-4E81-8900-B90017A144B8}"/>
    <dgm:cxn modelId="{F6C0B12E-57AC-4C7D-828D-55698607BC3A}" type="presOf" srcId="{5C32BBDC-0586-40EE-9FC9-2731E42964A7}" destId="{C7B24C9E-C019-4826-9D18-484560049AF3}" srcOrd="0" destOrd="0" presId="urn:microsoft.com/office/officeart/2005/8/layout/hierarchy1"/>
    <dgm:cxn modelId="{5935BF32-8FB7-4D00-A81D-50F3FFA150F8}" type="presOf" srcId="{7502A649-FC3A-4FDE-A891-01A8BD8C6063}" destId="{1E8D4A23-AD8F-4A57-85E3-621F124E9FA4}" srcOrd="0" destOrd="0" presId="urn:microsoft.com/office/officeart/2005/8/layout/hierarchy1"/>
    <dgm:cxn modelId="{41D8CE3E-E9E0-43D8-A988-E13D386DE417}" type="presOf" srcId="{FDEF7F62-EA12-41ED-AFE3-E2B913363C35}" destId="{90B97FA1-2FD2-4619-AA8D-3F82B1997F35}" srcOrd="0" destOrd="0" presId="urn:microsoft.com/office/officeart/2005/8/layout/hierarchy1"/>
    <dgm:cxn modelId="{32F11166-6458-438B-A822-B4E722AB8A8E}" type="presOf" srcId="{0277902B-8318-4145-98B3-DD78DB9FDA2F}" destId="{F3C406E6-3075-4300-8DE2-F6A69C7E7E49}" srcOrd="0" destOrd="0" presId="urn:microsoft.com/office/officeart/2005/8/layout/hierarchy1"/>
    <dgm:cxn modelId="{5B51E147-7AC1-44C6-8898-EC56B707B7C5}" srcId="{C09BF495-15A6-42E1-9B65-8A3B1B01ACEB}" destId="{71E83F6A-A263-4674-99B4-ECD3DD452855}" srcOrd="1" destOrd="0" parTransId="{3EFE916A-2AE0-4E7A-A6FC-572A29BBAADE}" sibTransId="{3C9505EA-2B29-4B75-84DB-89731472406D}"/>
    <dgm:cxn modelId="{38B8746A-316F-437A-A61E-68F2639D9070}" type="presOf" srcId="{8615AF7D-FA9C-4CE2-9D11-15E421E2DE70}" destId="{1777A554-2E2E-4F87-B21F-4E4805607C45}" srcOrd="0" destOrd="0" presId="urn:microsoft.com/office/officeart/2005/8/layout/hierarchy1"/>
    <dgm:cxn modelId="{21A3916C-2C89-4281-AA29-99E74361C756}" type="presOf" srcId="{F6BCBDD6-EF4D-441C-B8AD-FF79B5F95C7E}" destId="{BBA361D2-B187-414B-AC66-4A3DF06482FA}" srcOrd="0" destOrd="0" presId="urn:microsoft.com/office/officeart/2005/8/layout/hierarchy1"/>
    <dgm:cxn modelId="{68734351-FA25-4B66-8FC8-07B83CD78CCD}" srcId="{C09BF495-15A6-42E1-9B65-8A3B1B01ACEB}" destId="{4F2F909C-483A-47F1-A7E0-C7C59D013C61}" srcOrd="5" destOrd="0" parTransId="{F6BCBDD6-EF4D-441C-B8AD-FF79B5F95C7E}" sibTransId="{6125BDAC-B3C1-4CC8-987B-2059989DA56E}"/>
    <dgm:cxn modelId="{CDF0A754-C47C-4926-BABD-5C2D6F8E4F16}" srcId="{C09BF495-15A6-42E1-9B65-8A3B1B01ACEB}" destId="{BC981F69-BCF5-4CAB-80A5-7AC45685A4E1}" srcOrd="4" destOrd="0" parTransId="{00E45D54-C6FA-4A3F-B2DA-103B9BBF4877}" sibTransId="{1929ADC2-2C4A-4AB2-A0B8-C9F827D27B86}"/>
    <dgm:cxn modelId="{FB70C175-7339-40F1-AB86-C4D3CC5AD3DD}" type="presOf" srcId="{7E829959-0CE1-410C-9AC1-3D2981B28E5D}" destId="{017AE8F5-EEE3-4DBB-A63B-C20777F99EA7}" srcOrd="0" destOrd="0" presId="urn:microsoft.com/office/officeart/2005/8/layout/hierarchy1"/>
    <dgm:cxn modelId="{7B5EE776-C0C7-43AD-9053-20C7C2152897}" type="presOf" srcId="{410D5C27-B965-48F6-8123-3864D12E3210}" destId="{871266F5-CED1-4B42-90DB-EC2194BCC7DC}" srcOrd="0" destOrd="0" presId="urn:microsoft.com/office/officeart/2005/8/layout/hierarchy1"/>
    <dgm:cxn modelId="{08222877-DDAA-4CDE-B59E-D31A078A3CAD}" type="presOf" srcId="{4F2F909C-483A-47F1-A7E0-C7C59D013C61}" destId="{D8AF0B13-AF38-4FD4-A914-76D1B1384A64}" srcOrd="0" destOrd="0" presId="urn:microsoft.com/office/officeart/2005/8/layout/hierarchy1"/>
    <dgm:cxn modelId="{E8EBBA78-D132-4703-8CDB-CB2E3BEFC28D}" srcId="{5C32BBDC-0586-40EE-9FC9-2731E42964A7}" destId="{36403C33-42CB-435B-BD95-F29A769B3AB3}" srcOrd="0" destOrd="0" parTransId="{410D5C27-B965-48F6-8123-3864D12E3210}" sibTransId="{039A5F3F-ACCD-4710-8417-97D61A772F2D}"/>
    <dgm:cxn modelId="{7799447E-1F70-447E-A2F4-B0B5E5E87584}" type="presOf" srcId="{71E83F6A-A263-4674-99B4-ECD3DD452855}" destId="{A6623906-21EB-4F73-909F-13A8100D39FD}" srcOrd="0" destOrd="0" presId="urn:microsoft.com/office/officeart/2005/8/layout/hierarchy1"/>
    <dgm:cxn modelId="{E0A7BD88-750B-4DFB-912E-E7CE9439A4DF}" srcId="{C09BF495-15A6-42E1-9B65-8A3B1B01ACEB}" destId="{AD727A6B-BAED-4C8B-8782-51D9BC327088}" srcOrd="3" destOrd="0" parTransId="{FDEF7F62-EA12-41ED-AFE3-E2B913363C35}" sibTransId="{51A81F5B-67F7-45CD-9F94-99E192595F0F}"/>
    <dgm:cxn modelId="{CB7FB78D-7635-471E-A20A-C23B26B59AD4}" srcId="{C09BF495-15A6-42E1-9B65-8A3B1B01ACEB}" destId="{0277902B-8318-4145-98B3-DD78DB9FDA2F}" srcOrd="6" destOrd="0" parTransId="{7502A649-FC3A-4FDE-A891-01A8BD8C6063}" sibTransId="{02A4913B-5360-45E2-A7FF-8B5319E93E81}"/>
    <dgm:cxn modelId="{5544C191-C4E1-4804-9741-3586DDE4BA47}" type="presOf" srcId="{399D052B-EE73-4A7C-B3BD-BC265BC88681}" destId="{050E37EE-FD07-4F28-903E-3896631B9A65}" srcOrd="0" destOrd="0" presId="urn:microsoft.com/office/officeart/2005/8/layout/hierarchy1"/>
    <dgm:cxn modelId="{F1064192-E21D-4F34-9EDB-87DDA7D9B357}" srcId="{C09BF495-15A6-42E1-9B65-8A3B1B01ACEB}" destId="{F32B1526-EA3A-425D-81D6-C96BE381C3B1}" srcOrd="0" destOrd="0" parTransId="{8615AF7D-FA9C-4CE2-9D11-15E421E2DE70}" sibTransId="{F0C104D8-A0D6-4A1D-9121-7FEBEB50F3B1}"/>
    <dgm:cxn modelId="{DD352895-43B6-4CF5-8C6E-99E7D2C2D9B7}" type="presOf" srcId="{00E45D54-C6FA-4A3F-B2DA-103B9BBF4877}" destId="{DEEF174B-E4AF-45C6-A5BF-1A975542F338}" srcOrd="0" destOrd="0" presId="urn:microsoft.com/office/officeart/2005/8/layout/hierarchy1"/>
    <dgm:cxn modelId="{DBDD28AC-091F-47C5-84DF-DECA2B3B892C}" type="presOf" srcId="{BC981F69-BCF5-4CAB-80A5-7AC45685A4E1}" destId="{B5AED237-6F96-4CEB-9F7B-BAED590FE139}" srcOrd="0" destOrd="0" presId="urn:microsoft.com/office/officeart/2005/8/layout/hierarchy1"/>
    <dgm:cxn modelId="{E38B1FB4-4649-4C65-AE00-DF98027EE501}" type="presOf" srcId="{D007AFA5-C683-40F7-84D8-AA0CE71286C2}" destId="{C0297DE6-3B42-4F3F-8797-8C2D10400B72}" srcOrd="0" destOrd="0" presId="urn:microsoft.com/office/officeart/2005/8/layout/hierarchy1"/>
    <dgm:cxn modelId="{89C8ACC1-E842-4E37-9F9A-98721494D9BF}" type="presOf" srcId="{3EFE916A-2AE0-4E7A-A6FC-572A29BBAADE}" destId="{DF1E94C7-8EEE-4E25-B25B-F19C30A48374}" srcOrd="0" destOrd="0" presId="urn:microsoft.com/office/officeart/2005/8/layout/hierarchy1"/>
    <dgm:cxn modelId="{BA53E3C9-1AF0-448B-B0FD-2B13FC4460C7}" type="presOf" srcId="{F8BB471C-9D1E-4E98-8F37-A87AA8FB2134}" destId="{0230685C-841F-4B1D-9B36-CF08235D9510}" srcOrd="0" destOrd="0" presId="urn:microsoft.com/office/officeart/2005/8/layout/hierarchy1"/>
    <dgm:cxn modelId="{E9E29ADC-DACC-4562-B370-B8C09D2A5180}" type="presOf" srcId="{F32B1526-EA3A-425D-81D6-C96BE381C3B1}" destId="{C48D54CA-523A-474B-91F3-CF874A2C45B2}" srcOrd="0" destOrd="0" presId="urn:microsoft.com/office/officeart/2005/8/layout/hierarchy1"/>
    <dgm:cxn modelId="{60E8D0E6-2423-4700-B798-400BE86136E5}" type="presOf" srcId="{C09BF495-15A6-42E1-9B65-8A3B1B01ACEB}" destId="{ECC6DD26-DB61-4E60-9CF5-7A476689E4F3}" srcOrd="0" destOrd="0" presId="urn:microsoft.com/office/officeart/2005/8/layout/hierarchy1"/>
    <dgm:cxn modelId="{01C692ED-7B75-450A-AB68-1E34781FE534}" srcId="{C09BF495-15A6-42E1-9B65-8A3B1B01ACEB}" destId="{F8BB471C-9D1E-4E98-8F37-A87AA8FB2134}" srcOrd="2" destOrd="0" parTransId="{399D052B-EE73-4A7C-B3BD-BC265BC88681}" sibTransId="{F50961E2-7F20-45F7-8730-96F482AA3496}"/>
    <dgm:cxn modelId="{5C9071F5-C6B0-4A12-A6EA-29A109F235A3}" type="presParOf" srcId="{017AE8F5-EEE3-4DBB-A63B-C20777F99EA7}" destId="{DED4EE99-7104-4E64-85A8-93E71FE1D8A1}" srcOrd="0" destOrd="0" presId="urn:microsoft.com/office/officeart/2005/8/layout/hierarchy1"/>
    <dgm:cxn modelId="{D1720010-E819-4B29-B82E-CDE9177614F9}" type="presParOf" srcId="{DED4EE99-7104-4E64-85A8-93E71FE1D8A1}" destId="{C6B34623-DEB0-47CA-9F0C-5008BA8F4E78}" srcOrd="0" destOrd="0" presId="urn:microsoft.com/office/officeart/2005/8/layout/hierarchy1"/>
    <dgm:cxn modelId="{ADDD14C9-DFCA-450F-9875-80BBBD9EF9A8}" type="presParOf" srcId="{C6B34623-DEB0-47CA-9F0C-5008BA8F4E78}" destId="{73F440A9-55CC-469E-A758-DC2EE5F32519}" srcOrd="0" destOrd="0" presId="urn:microsoft.com/office/officeart/2005/8/layout/hierarchy1"/>
    <dgm:cxn modelId="{4568BF01-4132-4325-ADA4-8AC662EF575D}" type="presParOf" srcId="{C6B34623-DEB0-47CA-9F0C-5008BA8F4E78}" destId="{C7B24C9E-C019-4826-9D18-484560049AF3}" srcOrd="1" destOrd="0" presId="urn:microsoft.com/office/officeart/2005/8/layout/hierarchy1"/>
    <dgm:cxn modelId="{437A1729-5CC6-494D-B9FB-168661C68D8B}" type="presParOf" srcId="{DED4EE99-7104-4E64-85A8-93E71FE1D8A1}" destId="{9C64C793-F534-40C3-A6BE-8D2F8E7E5ED8}" srcOrd="1" destOrd="0" presId="urn:microsoft.com/office/officeart/2005/8/layout/hierarchy1"/>
    <dgm:cxn modelId="{E117055D-F209-43D6-913F-E84B234C354C}" type="presParOf" srcId="{9C64C793-F534-40C3-A6BE-8D2F8E7E5ED8}" destId="{871266F5-CED1-4B42-90DB-EC2194BCC7DC}" srcOrd="0" destOrd="0" presId="urn:microsoft.com/office/officeart/2005/8/layout/hierarchy1"/>
    <dgm:cxn modelId="{8A0F1C1B-8240-4AAC-88B4-6F82C6BB706F}" type="presParOf" srcId="{9C64C793-F534-40C3-A6BE-8D2F8E7E5ED8}" destId="{FC49C20F-997E-4CE3-AB77-7B9688D9A490}" srcOrd="1" destOrd="0" presId="urn:microsoft.com/office/officeart/2005/8/layout/hierarchy1"/>
    <dgm:cxn modelId="{A29C51A6-8177-4035-9888-208D8FFD6AFA}" type="presParOf" srcId="{FC49C20F-997E-4CE3-AB77-7B9688D9A490}" destId="{1622563C-8055-445C-A9A6-998761B5D05C}" srcOrd="0" destOrd="0" presId="urn:microsoft.com/office/officeart/2005/8/layout/hierarchy1"/>
    <dgm:cxn modelId="{E1796173-0BF0-4F63-9B92-EE0774B64565}" type="presParOf" srcId="{1622563C-8055-445C-A9A6-998761B5D05C}" destId="{C6D92835-69F2-4B9B-ADED-0629C4504199}" srcOrd="0" destOrd="0" presId="urn:microsoft.com/office/officeart/2005/8/layout/hierarchy1"/>
    <dgm:cxn modelId="{2BBE77BE-DFF2-4243-AC80-22AD5115ACA3}" type="presParOf" srcId="{1622563C-8055-445C-A9A6-998761B5D05C}" destId="{09C69A74-C734-4599-99EC-CF8277DDB482}" srcOrd="1" destOrd="0" presId="urn:microsoft.com/office/officeart/2005/8/layout/hierarchy1"/>
    <dgm:cxn modelId="{D90774AE-F348-4180-B1DF-240951585449}" type="presParOf" srcId="{FC49C20F-997E-4CE3-AB77-7B9688D9A490}" destId="{D3F70187-7C90-41D9-A498-9E9A67747343}" srcOrd="1" destOrd="0" presId="urn:microsoft.com/office/officeart/2005/8/layout/hierarchy1"/>
    <dgm:cxn modelId="{64E6B6B6-F493-4906-BF57-B37845A9E8A1}" type="presParOf" srcId="{9C64C793-F534-40C3-A6BE-8D2F8E7E5ED8}" destId="{C0297DE6-3B42-4F3F-8797-8C2D10400B72}" srcOrd="2" destOrd="0" presId="urn:microsoft.com/office/officeart/2005/8/layout/hierarchy1"/>
    <dgm:cxn modelId="{91F06B8B-ECE9-4A31-9031-57C44A571BE4}" type="presParOf" srcId="{9C64C793-F534-40C3-A6BE-8D2F8E7E5ED8}" destId="{EE8D934A-45C2-4B72-BBA2-953152C056F5}" srcOrd="3" destOrd="0" presId="urn:microsoft.com/office/officeart/2005/8/layout/hierarchy1"/>
    <dgm:cxn modelId="{CD89FF4B-C7A2-4867-9EEC-0E1F877EA5C2}" type="presParOf" srcId="{EE8D934A-45C2-4B72-BBA2-953152C056F5}" destId="{B04320ED-6465-43F0-835B-62183019F592}" srcOrd="0" destOrd="0" presId="urn:microsoft.com/office/officeart/2005/8/layout/hierarchy1"/>
    <dgm:cxn modelId="{BF16EA2B-2C3E-4508-8AE0-7E9DCC3AB728}" type="presParOf" srcId="{B04320ED-6465-43F0-835B-62183019F592}" destId="{DF0B7A25-C7D3-4088-B1C4-E66940E89986}" srcOrd="0" destOrd="0" presId="urn:microsoft.com/office/officeart/2005/8/layout/hierarchy1"/>
    <dgm:cxn modelId="{E91DBF05-B532-4177-AF44-6B05576039E5}" type="presParOf" srcId="{B04320ED-6465-43F0-835B-62183019F592}" destId="{ECC6DD26-DB61-4E60-9CF5-7A476689E4F3}" srcOrd="1" destOrd="0" presId="urn:microsoft.com/office/officeart/2005/8/layout/hierarchy1"/>
    <dgm:cxn modelId="{DB62107D-2025-4E1C-A21D-CD8F27777B0C}" type="presParOf" srcId="{EE8D934A-45C2-4B72-BBA2-953152C056F5}" destId="{48E99345-4D78-4E2C-AD89-F3ADA3014F17}" srcOrd="1" destOrd="0" presId="urn:microsoft.com/office/officeart/2005/8/layout/hierarchy1"/>
    <dgm:cxn modelId="{C8769FB2-0934-4E07-BAF0-88756D3F6664}" type="presParOf" srcId="{48E99345-4D78-4E2C-AD89-F3ADA3014F17}" destId="{1777A554-2E2E-4F87-B21F-4E4805607C45}" srcOrd="0" destOrd="0" presId="urn:microsoft.com/office/officeart/2005/8/layout/hierarchy1"/>
    <dgm:cxn modelId="{EC2C94A6-D57E-405B-8968-4EB076473653}" type="presParOf" srcId="{48E99345-4D78-4E2C-AD89-F3ADA3014F17}" destId="{3CD798F9-FED2-4445-8F94-03A560327ADE}" srcOrd="1" destOrd="0" presId="urn:microsoft.com/office/officeart/2005/8/layout/hierarchy1"/>
    <dgm:cxn modelId="{E6180077-9FD1-465C-9057-6835F78E6A6A}" type="presParOf" srcId="{3CD798F9-FED2-4445-8F94-03A560327ADE}" destId="{F60F0F00-B983-4913-9300-40EFE6B9C0BF}" srcOrd="0" destOrd="0" presId="urn:microsoft.com/office/officeart/2005/8/layout/hierarchy1"/>
    <dgm:cxn modelId="{CA1B450F-B5CE-496D-8039-9D69703A1FD1}" type="presParOf" srcId="{F60F0F00-B983-4913-9300-40EFE6B9C0BF}" destId="{90D9ACF2-5311-4B27-824E-EC74F8978F1C}" srcOrd="0" destOrd="0" presId="urn:microsoft.com/office/officeart/2005/8/layout/hierarchy1"/>
    <dgm:cxn modelId="{1C5D3BD4-A7A8-408F-846D-8161EBBF0540}" type="presParOf" srcId="{F60F0F00-B983-4913-9300-40EFE6B9C0BF}" destId="{C48D54CA-523A-474B-91F3-CF874A2C45B2}" srcOrd="1" destOrd="0" presId="urn:microsoft.com/office/officeart/2005/8/layout/hierarchy1"/>
    <dgm:cxn modelId="{24CF46B2-EB79-4B87-9ED2-DD251889465E}" type="presParOf" srcId="{3CD798F9-FED2-4445-8F94-03A560327ADE}" destId="{24280539-4485-416A-B9B6-25C624EDA472}" srcOrd="1" destOrd="0" presId="urn:microsoft.com/office/officeart/2005/8/layout/hierarchy1"/>
    <dgm:cxn modelId="{2333EB3C-EECB-420F-8CC2-04E238D9B8D2}" type="presParOf" srcId="{48E99345-4D78-4E2C-AD89-F3ADA3014F17}" destId="{DF1E94C7-8EEE-4E25-B25B-F19C30A48374}" srcOrd="2" destOrd="0" presId="urn:microsoft.com/office/officeart/2005/8/layout/hierarchy1"/>
    <dgm:cxn modelId="{A70F520F-5320-4618-9249-ADF6AAF27BF4}" type="presParOf" srcId="{48E99345-4D78-4E2C-AD89-F3ADA3014F17}" destId="{9D7096C2-03B9-4B7F-828E-0CC5E9C79DA3}" srcOrd="3" destOrd="0" presId="urn:microsoft.com/office/officeart/2005/8/layout/hierarchy1"/>
    <dgm:cxn modelId="{4B919D4A-98DB-462D-A609-BF873C385C8A}" type="presParOf" srcId="{9D7096C2-03B9-4B7F-828E-0CC5E9C79DA3}" destId="{FA15EFA5-435E-4AAA-A13C-4C647C6F79FF}" srcOrd="0" destOrd="0" presId="urn:microsoft.com/office/officeart/2005/8/layout/hierarchy1"/>
    <dgm:cxn modelId="{816E9449-02D9-408B-9BB9-2DCFB1567061}" type="presParOf" srcId="{FA15EFA5-435E-4AAA-A13C-4C647C6F79FF}" destId="{B449D4DB-E87C-47A8-B0B9-941E4F7E0AE5}" srcOrd="0" destOrd="0" presId="urn:microsoft.com/office/officeart/2005/8/layout/hierarchy1"/>
    <dgm:cxn modelId="{B8C326AA-1EAD-4C6A-88F8-7A726388F6CD}" type="presParOf" srcId="{FA15EFA5-435E-4AAA-A13C-4C647C6F79FF}" destId="{A6623906-21EB-4F73-909F-13A8100D39FD}" srcOrd="1" destOrd="0" presId="urn:microsoft.com/office/officeart/2005/8/layout/hierarchy1"/>
    <dgm:cxn modelId="{5DB64A8E-80E2-4A9D-A9D4-E4D1A1951FC6}" type="presParOf" srcId="{9D7096C2-03B9-4B7F-828E-0CC5E9C79DA3}" destId="{00F1C6E6-18B6-4B90-8782-D32472A507C2}" srcOrd="1" destOrd="0" presId="urn:microsoft.com/office/officeart/2005/8/layout/hierarchy1"/>
    <dgm:cxn modelId="{B317F9B8-7AE3-4266-867C-0270961392CF}" type="presParOf" srcId="{48E99345-4D78-4E2C-AD89-F3ADA3014F17}" destId="{050E37EE-FD07-4F28-903E-3896631B9A65}" srcOrd="4" destOrd="0" presId="urn:microsoft.com/office/officeart/2005/8/layout/hierarchy1"/>
    <dgm:cxn modelId="{78C3FE28-77BC-4831-80D1-E7A7B1820CEF}" type="presParOf" srcId="{48E99345-4D78-4E2C-AD89-F3ADA3014F17}" destId="{8AB3A5AC-5C3E-4DE1-9673-862D7AB7E81C}" srcOrd="5" destOrd="0" presId="urn:microsoft.com/office/officeart/2005/8/layout/hierarchy1"/>
    <dgm:cxn modelId="{64CCC18F-069D-4635-A019-44656935849F}" type="presParOf" srcId="{8AB3A5AC-5C3E-4DE1-9673-862D7AB7E81C}" destId="{CAFA32E9-989F-4519-9670-299515B1BFEF}" srcOrd="0" destOrd="0" presId="urn:microsoft.com/office/officeart/2005/8/layout/hierarchy1"/>
    <dgm:cxn modelId="{863FB4E3-E62F-4A97-A620-6159C55D1698}" type="presParOf" srcId="{CAFA32E9-989F-4519-9670-299515B1BFEF}" destId="{10DED6BB-01CD-4D20-85BD-F86DB40F2E52}" srcOrd="0" destOrd="0" presId="urn:microsoft.com/office/officeart/2005/8/layout/hierarchy1"/>
    <dgm:cxn modelId="{49A76CB0-33B7-4C3F-9AD9-AC7728A5D4FF}" type="presParOf" srcId="{CAFA32E9-989F-4519-9670-299515B1BFEF}" destId="{0230685C-841F-4B1D-9B36-CF08235D9510}" srcOrd="1" destOrd="0" presId="urn:microsoft.com/office/officeart/2005/8/layout/hierarchy1"/>
    <dgm:cxn modelId="{02D36570-094D-4EF7-B520-228B0FCB1276}" type="presParOf" srcId="{8AB3A5AC-5C3E-4DE1-9673-862D7AB7E81C}" destId="{36A7A5F6-885D-49A1-9A2C-1A0B5C93ADCE}" srcOrd="1" destOrd="0" presId="urn:microsoft.com/office/officeart/2005/8/layout/hierarchy1"/>
    <dgm:cxn modelId="{5E1161C7-C990-48E4-96EE-7296E3FF1932}" type="presParOf" srcId="{48E99345-4D78-4E2C-AD89-F3ADA3014F17}" destId="{90B97FA1-2FD2-4619-AA8D-3F82B1997F35}" srcOrd="6" destOrd="0" presId="urn:microsoft.com/office/officeart/2005/8/layout/hierarchy1"/>
    <dgm:cxn modelId="{B05E20F1-E8E0-4E87-8DAD-FA260FE25B09}" type="presParOf" srcId="{48E99345-4D78-4E2C-AD89-F3ADA3014F17}" destId="{182A3268-6C03-4726-BC25-90C1AA47FA81}" srcOrd="7" destOrd="0" presId="urn:microsoft.com/office/officeart/2005/8/layout/hierarchy1"/>
    <dgm:cxn modelId="{4B73EBCA-6825-448B-B3F4-DB7A283B026D}" type="presParOf" srcId="{182A3268-6C03-4726-BC25-90C1AA47FA81}" destId="{0B87CE2D-2E6B-4ACD-A95C-EBD7CF33332B}" srcOrd="0" destOrd="0" presId="urn:microsoft.com/office/officeart/2005/8/layout/hierarchy1"/>
    <dgm:cxn modelId="{01B96FC2-9789-4E95-A555-4E144773758F}" type="presParOf" srcId="{0B87CE2D-2E6B-4ACD-A95C-EBD7CF33332B}" destId="{A4830C19-54DF-43B8-AC59-053AA9FC3AAD}" srcOrd="0" destOrd="0" presId="urn:microsoft.com/office/officeart/2005/8/layout/hierarchy1"/>
    <dgm:cxn modelId="{022F58A0-FDE8-4E99-A874-BC46DD16F5D7}" type="presParOf" srcId="{0B87CE2D-2E6B-4ACD-A95C-EBD7CF33332B}" destId="{F88DDB51-8506-4E1B-8818-011C2995F30A}" srcOrd="1" destOrd="0" presId="urn:microsoft.com/office/officeart/2005/8/layout/hierarchy1"/>
    <dgm:cxn modelId="{B5B34B7F-F7C2-4F4F-B7A3-8B97B3F35B4D}" type="presParOf" srcId="{182A3268-6C03-4726-BC25-90C1AA47FA81}" destId="{19857486-5D04-4596-93F4-3B017577407E}" srcOrd="1" destOrd="0" presId="urn:microsoft.com/office/officeart/2005/8/layout/hierarchy1"/>
    <dgm:cxn modelId="{C844F380-BA6D-4FBB-A70F-A6C40C242A9D}" type="presParOf" srcId="{48E99345-4D78-4E2C-AD89-F3ADA3014F17}" destId="{DEEF174B-E4AF-45C6-A5BF-1A975542F338}" srcOrd="8" destOrd="0" presId="urn:microsoft.com/office/officeart/2005/8/layout/hierarchy1"/>
    <dgm:cxn modelId="{3FDDFFAA-AF14-4B3A-9878-B43D0E0FE669}" type="presParOf" srcId="{48E99345-4D78-4E2C-AD89-F3ADA3014F17}" destId="{38C1C136-38FF-431A-B2BF-32064449CFB0}" srcOrd="9" destOrd="0" presId="urn:microsoft.com/office/officeart/2005/8/layout/hierarchy1"/>
    <dgm:cxn modelId="{41B6B4A9-DA1C-403D-BF99-5AA3A29B14B5}" type="presParOf" srcId="{38C1C136-38FF-431A-B2BF-32064449CFB0}" destId="{D0019C48-F5ED-4D30-88DB-E4D4F79365FC}" srcOrd="0" destOrd="0" presId="urn:microsoft.com/office/officeart/2005/8/layout/hierarchy1"/>
    <dgm:cxn modelId="{7536D319-E5A4-44D0-85FC-FB9D50AA313F}" type="presParOf" srcId="{D0019C48-F5ED-4D30-88DB-E4D4F79365FC}" destId="{64EB8C87-EFC8-4C83-8AF6-D8B78EEBE083}" srcOrd="0" destOrd="0" presId="urn:microsoft.com/office/officeart/2005/8/layout/hierarchy1"/>
    <dgm:cxn modelId="{1ABCF9E7-341D-4769-958C-7C1AA525BF3C}" type="presParOf" srcId="{D0019C48-F5ED-4D30-88DB-E4D4F79365FC}" destId="{B5AED237-6F96-4CEB-9F7B-BAED590FE139}" srcOrd="1" destOrd="0" presId="urn:microsoft.com/office/officeart/2005/8/layout/hierarchy1"/>
    <dgm:cxn modelId="{E3926E03-1332-456D-8FC8-C84CB2EBE70E}" type="presParOf" srcId="{38C1C136-38FF-431A-B2BF-32064449CFB0}" destId="{852150CB-AE6E-4986-ACA1-9578D76A14B0}" srcOrd="1" destOrd="0" presId="urn:microsoft.com/office/officeart/2005/8/layout/hierarchy1"/>
    <dgm:cxn modelId="{938A5670-BA21-48C4-A962-01DB1BA6A04B}" type="presParOf" srcId="{48E99345-4D78-4E2C-AD89-F3ADA3014F17}" destId="{BBA361D2-B187-414B-AC66-4A3DF06482FA}" srcOrd="10" destOrd="0" presId="urn:microsoft.com/office/officeart/2005/8/layout/hierarchy1"/>
    <dgm:cxn modelId="{F93281C2-34C8-43B5-A286-0F399911A2CD}" type="presParOf" srcId="{48E99345-4D78-4E2C-AD89-F3ADA3014F17}" destId="{BEE50012-27F2-4E47-9A25-85C1EC992D08}" srcOrd="11" destOrd="0" presId="urn:microsoft.com/office/officeart/2005/8/layout/hierarchy1"/>
    <dgm:cxn modelId="{F20092D5-CDF3-448D-8207-DDA403E88172}" type="presParOf" srcId="{BEE50012-27F2-4E47-9A25-85C1EC992D08}" destId="{D7774F06-8A01-4DF3-B7D9-6FE24542726C}" srcOrd="0" destOrd="0" presId="urn:microsoft.com/office/officeart/2005/8/layout/hierarchy1"/>
    <dgm:cxn modelId="{11A57EAD-AF83-4763-83D9-0684B9449384}" type="presParOf" srcId="{D7774F06-8A01-4DF3-B7D9-6FE24542726C}" destId="{50C93351-93F4-4818-9402-996E7DCCF5C3}" srcOrd="0" destOrd="0" presId="urn:microsoft.com/office/officeart/2005/8/layout/hierarchy1"/>
    <dgm:cxn modelId="{CD7ACB60-93C9-48E4-BDD3-EF70D10C51DE}" type="presParOf" srcId="{D7774F06-8A01-4DF3-B7D9-6FE24542726C}" destId="{D8AF0B13-AF38-4FD4-A914-76D1B1384A64}" srcOrd="1" destOrd="0" presId="urn:microsoft.com/office/officeart/2005/8/layout/hierarchy1"/>
    <dgm:cxn modelId="{4B89EB9F-C05B-470F-A9EE-92CC79A8836E}" type="presParOf" srcId="{BEE50012-27F2-4E47-9A25-85C1EC992D08}" destId="{F4872C7D-A151-4A57-8C48-23CE40FDD0D1}" srcOrd="1" destOrd="0" presId="urn:microsoft.com/office/officeart/2005/8/layout/hierarchy1"/>
    <dgm:cxn modelId="{AB735800-D2A5-4760-B433-AE93E850AD21}" type="presParOf" srcId="{48E99345-4D78-4E2C-AD89-F3ADA3014F17}" destId="{1E8D4A23-AD8F-4A57-85E3-621F124E9FA4}" srcOrd="12" destOrd="0" presId="urn:microsoft.com/office/officeart/2005/8/layout/hierarchy1"/>
    <dgm:cxn modelId="{43E46ED4-3F91-44A3-A37E-F2BFB698D000}" type="presParOf" srcId="{48E99345-4D78-4E2C-AD89-F3ADA3014F17}" destId="{C6D3E378-93F0-49CE-95FF-5D8815477153}" srcOrd="13" destOrd="0" presId="urn:microsoft.com/office/officeart/2005/8/layout/hierarchy1"/>
    <dgm:cxn modelId="{82C4E028-9F78-4B5D-B587-C9921C5B8A6A}" type="presParOf" srcId="{C6D3E378-93F0-49CE-95FF-5D8815477153}" destId="{9723A116-B0F8-481F-AF36-D6193238DE44}" srcOrd="0" destOrd="0" presId="urn:microsoft.com/office/officeart/2005/8/layout/hierarchy1"/>
    <dgm:cxn modelId="{363588BD-19AA-4632-8DD0-29450BCD44CA}" type="presParOf" srcId="{9723A116-B0F8-481F-AF36-D6193238DE44}" destId="{50FD0F04-345B-49E4-8D90-9320EE0AF6D8}" srcOrd="0" destOrd="0" presId="urn:microsoft.com/office/officeart/2005/8/layout/hierarchy1"/>
    <dgm:cxn modelId="{9D6C34BB-96CE-4AE6-B066-8C435B31BECB}" type="presParOf" srcId="{9723A116-B0F8-481F-AF36-D6193238DE44}" destId="{F3C406E6-3075-4300-8DE2-F6A69C7E7E49}" srcOrd="1" destOrd="0" presId="urn:microsoft.com/office/officeart/2005/8/layout/hierarchy1"/>
    <dgm:cxn modelId="{8BDAC13D-797F-47DA-AF28-4F40C662E321}" type="presParOf" srcId="{C6D3E378-93F0-49CE-95FF-5D8815477153}" destId="{4553254A-EED2-45AF-9881-96BF704389F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41197-EFAE-4D2A-9FB6-A4E09DF91D17}" type="pres">
      <dgm:prSet presAssocID="{EB9CDA48-AB0B-47E1-96B9-3D70FB18B5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D2D48B8-F648-4EBC-B9A0-67BD8982EE54}" type="presOf" srcId="{EB9CDA48-AB0B-47E1-96B9-3D70FB18B55E}" destId="{10A41197-EFAE-4D2A-9FB6-A4E09DF91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41197-EFAE-4D2A-9FB6-A4E09DF91D17}" type="pres">
      <dgm:prSet presAssocID="{EB9CDA48-AB0B-47E1-96B9-3D70FB18B5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D2D48B8-F648-4EBC-B9A0-67BD8982EE54}" type="presOf" srcId="{EB9CDA48-AB0B-47E1-96B9-3D70FB18B55E}" destId="{10A41197-EFAE-4D2A-9FB6-A4E09DF91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41197-EFAE-4D2A-9FB6-A4E09DF91D17}" type="pres">
      <dgm:prSet presAssocID="{EB9CDA48-AB0B-47E1-96B9-3D70FB18B5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D2D48B8-F648-4EBC-B9A0-67BD8982EE54}" type="presOf" srcId="{EB9CDA48-AB0B-47E1-96B9-3D70FB18B55E}" destId="{10A41197-EFAE-4D2A-9FB6-A4E09DF91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41197-EFAE-4D2A-9FB6-A4E09DF91D17}" type="pres">
      <dgm:prSet presAssocID="{EB9CDA48-AB0B-47E1-96B9-3D70FB18B5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D2D48B8-F648-4EBC-B9A0-67BD8982EE54}" type="presOf" srcId="{EB9CDA48-AB0B-47E1-96B9-3D70FB18B55E}" destId="{10A41197-EFAE-4D2A-9FB6-A4E09DF91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41197-EFAE-4D2A-9FB6-A4E09DF91D17}" type="pres">
      <dgm:prSet presAssocID="{EB9CDA48-AB0B-47E1-96B9-3D70FB18B5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D2D48B8-F648-4EBC-B9A0-67BD8982EE54}" type="presOf" srcId="{EB9CDA48-AB0B-47E1-96B9-3D70FB18B55E}" destId="{10A41197-EFAE-4D2A-9FB6-A4E09DF91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401EC5C-5800-4592-B7CE-3A4DE1DF23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85774-FCED-4925-8826-D2B7FA738A58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solidFill>
                <a:schemeClr val="tx1"/>
              </a:solidFill>
            </a:rPr>
            <a:t>  </a:t>
          </a:r>
          <a:r>
            <a:rPr lang="ru-RU" sz="1800" dirty="0">
              <a:solidFill>
                <a:schemeClr val="tx1"/>
              </a:solidFill>
            </a:rPr>
            <a:t>Государственная  программа  "Аграрный бизнес"  на  2021-2025  годы  – 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</a:rPr>
            <a:t>  1 883 107,00 рублей</a:t>
          </a:r>
        </a:p>
      </dgm:t>
    </dgm:pt>
    <dgm:pt modelId="{1D3C31A1-2D9A-407D-85BE-23A7591D95B7}" type="parTrans" cxnId="{C78D098C-B7BB-4D69-AE82-47FE858BBF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2902EF-B385-465A-A13C-42A712719CCE}" type="sibTrans" cxnId="{C78D098C-B7BB-4D69-AE82-47FE858BBF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1F53BA-BCC6-4708-AC5E-D5FA12BDE28F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</a:rPr>
            <a:t>Государственная программа "Управление государственными финансами и регулирование финансового рынка" на 2020 год и на период до 2025 года – 2 079 492,00 рублей</a:t>
          </a:r>
        </a:p>
      </dgm:t>
    </dgm:pt>
    <dgm:pt modelId="{3143DDF7-7E0E-444F-9B64-534B9983A048}" type="parTrans" cxnId="{820A0207-C468-4DCF-B578-EC09BE4F87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5BADF0-3304-4855-92B7-8CEB3108A401}" type="sibTrans" cxnId="{820A0207-C468-4DCF-B578-EC09BE4F87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093816-7349-45BC-9EC4-98CD412DEE17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marL="0" indent="0" algn="just"/>
          <a:r>
            <a:rPr lang="ru-RU" sz="1800" dirty="0">
              <a:solidFill>
                <a:schemeClr val="tx1"/>
              </a:solidFill>
            </a:rPr>
            <a:t>Государственная программа по преодолению последствий катастрофы на Чернобыльской АЭС на 2021-2025 годы – 9 135 787,00 рублей</a:t>
          </a:r>
        </a:p>
      </dgm:t>
    </dgm:pt>
    <dgm:pt modelId="{4105928F-A50E-49EA-A73D-5451935E8180}" type="parTrans" cxnId="{91728AFD-1098-4342-B46A-668A64EC15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F67F82-3156-46DF-A47C-1BDB6FBBA7DF}" type="sibTrans" cxnId="{91728AFD-1098-4342-B46A-668A64EC15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B3FB80-4CC5-4615-8D6C-39E019B250D9}">
      <dgm:prSet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Государственная программа "Социальная защита" на 2021-2025 годы – 2 293 074,00 рублей</a:t>
          </a:r>
        </a:p>
      </dgm:t>
    </dgm:pt>
    <dgm:pt modelId="{2A18ABD4-74E1-44DD-8ABE-1D689676B712}" type="parTrans" cxnId="{F214BD4C-094D-4148-9586-929B0E0EF6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FBAF2A-047E-41F9-91A7-CD77F249452D}" type="sibTrans" cxnId="{F214BD4C-094D-4148-9586-929B0E0EF6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996953-BEB8-4F4B-9536-2BB4C7C921C2}">
      <dgm:prSet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Государственная программа "Культура Беларуси" на 2021-2025 годы – 2 466 110,00 рублей</a:t>
          </a:r>
        </a:p>
      </dgm:t>
    </dgm:pt>
    <dgm:pt modelId="{A465FC77-645B-43C9-A706-49756A6B39A6}" type="parTrans" cxnId="{EBA27B46-50AB-4F25-9E5F-E9F91ECC80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F1B2D4-BE07-4B99-8822-C58920E260EC}" type="sibTrans" cxnId="{EBA27B46-50AB-4F25-9E5F-E9F91ECC80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F98108-EC8F-4600-9D55-3F9E7C4FE438}" type="pres">
      <dgm:prSet presAssocID="{2401EC5C-5800-4592-B7CE-3A4DE1DF23A8}" presName="Name0" presStyleCnt="0">
        <dgm:presLayoutVars>
          <dgm:chMax val="7"/>
          <dgm:chPref val="7"/>
          <dgm:dir/>
        </dgm:presLayoutVars>
      </dgm:prSet>
      <dgm:spPr/>
    </dgm:pt>
    <dgm:pt modelId="{37C4B935-6F63-48DC-9925-C8D6C01510E5}" type="pres">
      <dgm:prSet presAssocID="{2401EC5C-5800-4592-B7CE-3A4DE1DF23A8}" presName="Name1" presStyleCnt="0"/>
      <dgm:spPr/>
    </dgm:pt>
    <dgm:pt modelId="{8CD0419F-1B89-409E-B992-A2FB863C1870}" type="pres">
      <dgm:prSet presAssocID="{2401EC5C-5800-4592-B7CE-3A4DE1DF23A8}" presName="cycle" presStyleCnt="0"/>
      <dgm:spPr/>
    </dgm:pt>
    <dgm:pt modelId="{5C1AECA8-F232-4142-8D3A-3EDCE0FD05CB}" type="pres">
      <dgm:prSet presAssocID="{2401EC5C-5800-4592-B7CE-3A4DE1DF23A8}" presName="srcNode" presStyleLbl="node1" presStyleIdx="0" presStyleCnt="5"/>
      <dgm:spPr/>
    </dgm:pt>
    <dgm:pt modelId="{5AD3B0D6-9BC2-4671-99AC-EED7E51883B9}" type="pres">
      <dgm:prSet presAssocID="{2401EC5C-5800-4592-B7CE-3A4DE1DF23A8}" presName="conn" presStyleLbl="parChTrans1D2" presStyleIdx="0" presStyleCnt="1"/>
      <dgm:spPr/>
    </dgm:pt>
    <dgm:pt modelId="{BD8C76A4-F2CB-42DC-8074-E4F63FE4DB89}" type="pres">
      <dgm:prSet presAssocID="{2401EC5C-5800-4592-B7CE-3A4DE1DF23A8}" presName="extraNode" presStyleLbl="node1" presStyleIdx="0" presStyleCnt="5"/>
      <dgm:spPr/>
    </dgm:pt>
    <dgm:pt modelId="{274CBE0F-7A47-402E-8B5A-419B2DB121C5}" type="pres">
      <dgm:prSet presAssocID="{2401EC5C-5800-4592-B7CE-3A4DE1DF23A8}" presName="dstNode" presStyleLbl="node1" presStyleIdx="0" presStyleCnt="5"/>
      <dgm:spPr/>
    </dgm:pt>
    <dgm:pt modelId="{699DF163-6FA2-4683-9CEF-907DA7E7AF3F}" type="pres">
      <dgm:prSet presAssocID="{D4A85774-FCED-4925-8826-D2B7FA738A58}" presName="text_1" presStyleLbl="node1" presStyleIdx="0" presStyleCnt="5" custLinFactNeighborX="0" custLinFactNeighborY="-728">
        <dgm:presLayoutVars>
          <dgm:bulletEnabled val="1"/>
        </dgm:presLayoutVars>
      </dgm:prSet>
      <dgm:spPr/>
    </dgm:pt>
    <dgm:pt modelId="{15E60C92-0B69-41F0-B162-90C680A6CBB9}" type="pres">
      <dgm:prSet presAssocID="{D4A85774-FCED-4925-8826-D2B7FA738A58}" presName="accent_1" presStyleCnt="0"/>
      <dgm:spPr/>
    </dgm:pt>
    <dgm:pt modelId="{2138CEA1-573A-4BA5-B9CD-FC2DE8FAF9FE}" type="pres">
      <dgm:prSet presAssocID="{D4A85774-FCED-4925-8826-D2B7FA738A58}" presName="accentRepeatNode" presStyleLbl="solidFgAcc1" presStyleIdx="0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70AC2E"/>
          </a:solidFill>
        </a:ln>
      </dgm:spPr>
    </dgm:pt>
    <dgm:pt modelId="{F58DDF5B-89F4-40F6-82D5-EE523AA140EA}" type="pres">
      <dgm:prSet presAssocID="{381F53BA-BCC6-4708-AC5E-D5FA12BDE28F}" presName="text_2" presStyleLbl="node1" presStyleIdx="1" presStyleCnt="5" custScaleY="120210">
        <dgm:presLayoutVars>
          <dgm:bulletEnabled val="1"/>
        </dgm:presLayoutVars>
      </dgm:prSet>
      <dgm:spPr/>
    </dgm:pt>
    <dgm:pt modelId="{255F2117-357F-424D-9181-E9D7602E0540}" type="pres">
      <dgm:prSet presAssocID="{381F53BA-BCC6-4708-AC5E-D5FA12BDE28F}" presName="accent_2" presStyleCnt="0"/>
      <dgm:spPr/>
    </dgm:pt>
    <dgm:pt modelId="{A908C367-3991-4725-B7AB-86BFFA4DEBCE}" type="pres">
      <dgm:prSet presAssocID="{381F53BA-BCC6-4708-AC5E-D5FA12BDE28F}" presName="accentRepeatNode" presStyleLbl="solidFgAcc1" presStyleIdx="1" presStyleCnt="5"/>
      <dgm:spPr>
        <a:blipFill rotWithShape="0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solidFill>
            <a:srgbClr val="70AC2E"/>
          </a:solidFill>
        </a:ln>
      </dgm:spPr>
    </dgm:pt>
    <dgm:pt modelId="{A2991077-6EB0-4EFE-A667-FD6AA12A7B7C}" type="pres">
      <dgm:prSet presAssocID="{D3093816-7349-45BC-9EC4-98CD412DEE17}" presName="text_3" presStyleLbl="node1" presStyleIdx="2" presStyleCnt="5" custScaleY="114441">
        <dgm:presLayoutVars>
          <dgm:bulletEnabled val="1"/>
        </dgm:presLayoutVars>
      </dgm:prSet>
      <dgm:spPr/>
    </dgm:pt>
    <dgm:pt modelId="{E3631E24-767C-4658-9DC3-F023F386E877}" type="pres">
      <dgm:prSet presAssocID="{D3093816-7349-45BC-9EC4-98CD412DEE17}" presName="accent_3" presStyleCnt="0"/>
      <dgm:spPr/>
    </dgm:pt>
    <dgm:pt modelId="{2AA687A0-9112-4276-86EA-F9AD6B9BA49C}" type="pres">
      <dgm:prSet presAssocID="{D3093816-7349-45BC-9EC4-98CD412DEE17}" presName="accentRepeatNode" presStyleLbl="solidFgAcc1" presStyleIdx="2" presStyleCnt="5"/>
      <dgm:spPr>
        <a:ln>
          <a:solidFill>
            <a:srgbClr val="70AC2E"/>
          </a:solidFill>
        </a:ln>
      </dgm:spPr>
    </dgm:pt>
    <dgm:pt modelId="{26E07A59-A9EB-4D64-8170-3DF150E2D8EE}" type="pres">
      <dgm:prSet presAssocID="{AB996953-BEB8-4F4B-9536-2BB4C7C921C2}" presName="text_4" presStyleLbl="node1" presStyleIdx="3" presStyleCnt="5">
        <dgm:presLayoutVars>
          <dgm:bulletEnabled val="1"/>
        </dgm:presLayoutVars>
      </dgm:prSet>
      <dgm:spPr/>
    </dgm:pt>
    <dgm:pt modelId="{85BC632D-BF45-489A-AFC0-BE40A5C1A150}" type="pres">
      <dgm:prSet presAssocID="{AB996953-BEB8-4F4B-9536-2BB4C7C921C2}" presName="accent_4" presStyleCnt="0"/>
      <dgm:spPr/>
    </dgm:pt>
    <dgm:pt modelId="{B7A9AFBA-6C42-4F2E-8436-5D396AA039F9}" type="pres">
      <dgm:prSet presAssocID="{AB996953-BEB8-4F4B-9536-2BB4C7C921C2}" presName="accentRepeatNode" presStyleLbl="solidFgAcc1" presStyleIdx="3" presStyleCnt="5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solidFill>
            <a:srgbClr val="70AC2E"/>
          </a:solidFill>
        </a:ln>
      </dgm:spPr>
    </dgm:pt>
    <dgm:pt modelId="{84C3DF83-797E-494E-B26F-66776A7AB49B}" type="pres">
      <dgm:prSet presAssocID="{C0B3FB80-4CC5-4615-8D6C-39E019B250D9}" presName="text_5" presStyleLbl="node1" presStyleIdx="4" presStyleCnt="5">
        <dgm:presLayoutVars>
          <dgm:bulletEnabled val="1"/>
        </dgm:presLayoutVars>
      </dgm:prSet>
      <dgm:spPr/>
    </dgm:pt>
    <dgm:pt modelId="{62C273BB-B10D-4089-A10E-8865901B3C67}" type="pres">
      <dgm:prSet presAssocID="{C0B3FB80-4CC5-4615-8D6C-39E019B250D9}" presName="accent_5" presStyleCnt="0"/>
      <dgm:spPr/>
    </dgm:pt>
    <dgm:pt modelId="{9475813F-8B4A-4049-9FAE-83E6D8A45FE1}" type="pres">
      <dgm:prSet presAssocID="{C0B3FB80-4CC5-4615-8D6C-39E019B250D9}" presName="accentRepeatNode" presStyleLbl="solidFgAcc1" presStyleIdx="4" presStyleCnt="5"/>
      <dgm:spPr>
        <a:blipFill rotWithShape="0">
          <a:blip xmlns:r="http://schemas.openxmlformats.org/officeDocument/2006/relationships" r:embed="rId4"/>
          <a:srcRect/>
          <a:stretch>
            <a:fillRect l="-1000" r="-1000"/>
          </a:stretch>
        </a:blipFill>
        <a:ln>
          <a:solidFill>
            <a:srgbClr val="70AC2E"/>
          </a:solidFill>
        </a:ln>
      </dgm:spPr>
    </dgm:pt>
  </dgm:ptLst>
  <dgm:cxnLst>
    <dgm:cxn modelId="{820A0207-C468-4DCF-B578-EC09BE4F87B3}" srcId="{2401EC5C-5800-4592-B7CE-3A4DE1DF23A8}" destId="{381F53BA-BCC6-4708-AC5E-D5FA12BDE28F}" srcOrd="1" destOrd="0" parTransId="{3143DDF7-7E0E-444F-9B64-534B9983A048}" sibTransId="{D35BADF0-3304-4855-92B7-8CEB3108A401}"/>
    <dgm:cxn modelId="{6CC54033-06E7-4F84-A831-431B01DBA6EC}" type="presOf" srcId="{172902EF-B385-465A-A13C-42A712719CCE}" destId="{5AD3B0D6-9BC2-4671-99AC-EED7E51883B9}" srcOrd="0" destOrd="0" presId="urn:microsoft.com/office/officeart/2008/layout/VerticalCurvedList"/>
    <dgm:cxn modelId="{EBA27B46-50AB-4F25-9E5F-E9F91ECC809A}" srcId="{2401EC5C-5800-4592-B7CE-3A4DE1DF23A8}" destId="{AB996953-BEB8-4F4B-9536-2BB4C7C921C2}" srcOrd="3" destOrd="0" parTransId="{A465FC77-645B-43C9-A706-49756A6B39A6}" sibTransId="{CBF1B2D4-BE07-4B99-8822-C58920E260EC}"/>
    <dgm:cxn modelId="{7730466B-60D9-41B4-BCA5-F8D4904383E0}" type="presOf" srcId="{381F53BA-BCC6-4708-AC5E-D5FA12BDE28F}" destId="{F58DDF5B-89F4-40F6-82D5-EE523AA140EA}" srcOrd="0" destOrd="0" presId="urn:microsoft.com/office/officeart/2008/layout/VerticalCurvedList"/>
    <dgm:cxn modelId="{F214BD4C-094D-4148-9586-929B0E0EF6D1}" srcId="{2401EC5C-5800-4592-B7CE-3A4DE1DF23A8}" destId="{C0B3FB80-4CC5-4615-8D6C-39E019B250D9}" srcOrd="4" destOrd="0" parTransId="{2A18ABD4-74E1-44DD-8ABE-1D689676B712}" sibTransId="{01FBAF2A-047E-41F9-91A7-CD77F249452D}"/>
    <dgm:cxn modelId="{A5F61D54-BC39-445B-9910-76A39EEB7AE4}" type="presOf" srcId="{AB996953-BEB8-4F4B-9536-2BB4C7C921C2}" destId="{26E07A59-A9EB-4D64-8170-3DF150E2D8EE}" srcOrd="0" destOrd="0" presId="urn:microsoft.com/office/officeart/2008/layout/VerticalCurvedList"/>
    <dgm:cxn modelId="{C78D098C-B7BB-4D69-AE82-47FE858BBF84}" srcId="{2401EC5C-5800-4592-B7CE-3A4DE1DF23A8}" destId="{D4A85774-FCED-4925-8826-D2B7FA738A58}" srcOrd="0" destOrd="0" parTransId="{1D3C31A1-2D9A-407D-85BE-23A7591D95B7}" sibTransId="{172902EF-B385-465A-A13C-42A712719CCE}"/>
    <dgm:cxn modelId="{8EF59AAD-A39C-4E5C-8161-1C991688668A}" type="presOf" srcId="{2401EC5C-5800-4592-B7CE-3A4DE1DF23A8}" destId="{67F98108-EC8F-4600-9D55-3F9E7C4FE438}" srcOrd="0" destOrd="0" presId="urn:microsoft.com/office/officeart/2008/layout/VerticalCurvedList"/>
    <dgm:cxn modelId="{481EEEB6-C600-4DA7-9F24-662772678EE5}" type="presOf" srcId="{D4A85774-FCED-4925-8826-D2B7FA738A58}" destId="{699DF163-6FA2-4683-9CEF-907DA7E7AF3F}" srcOrd="0" destOrd="0" presId="urn:microsoft.com/office/officeart/2008/layout/VerticalCurvedList"/>
    <dgm:cxn modelId="{6DCB8CC8-255B-4D0F-92C6-86D3BF404205}" type="presOf" srcId="{D3093816-7349-45BC-9EC4-98CD412DEE17}" destId="{A2991077-6EB0-4EFE-A667-FD6AA12A7B7C}" srcOrd="0" destOrd="0" presId="urn:microsoft.com/office/officeart/2008/layout/VerticalCurvedList"/>
    <dgm:cxn modelId="{3EC342CF-7132-4476-8F76-0A0B1B4CF501}" type="presOf" srcId="{C0B3FB80-4CC5-4615-8D6C-39E019B250D9}" destId="{84C3DF83-797E-494E-B26F-66776A7AB49B}" srcOrd="0" destOrd="0" presId="urn:microsoft.com/office/officeart/2008/layout/VerticalCurvedList"/>
    <dgm:cxn modelId="{91728AFD-1098-4342-B46A-668A64EC15E3}" srcId="{2401EC5C-5800-4592-B7CE-3A4DE1DF23A8}" destId="{D3093816-7349-45BC-9EC4-98CD412DEE17}" srcOrd="2" destOrd="0" parTransId="{4105928F-A50E-49EA-A73D-5451935E8180}" sibTransId="{DCF67F82-3156-46DF-A47C-1BDB6FBBA7DF}"/>
    <dgm:cxn modelId="{78CE4BFC-E87E-4332-9665-A491B8E142DC}" type="presParOf" srcId="{67F98108-EC8F-4600-9D55-3F9E7C4FE438}" destId="{37C4B935-6F63-48DC-9925-C8D6C01510E5}" srcOrd="0" destOrd="0" presId="urn:microsoft.com/office/officeart/2008/layout/VerticalCurvedList"/>
    <dgm:cxn modelId="{9B8BDFA4-5342-4D8E-B843-9FD2DE2EF243}" type="presParOf" srcId="{37C4B935-6F63-48DC-9925-C8D6C01510E5}" destId="{8CD0419F-1B89-409E-B992-A2FB863C1870}" srcOrd="0" destOrd="0" presId="urn:microsoft.com/office/officeart/2008/layout/VerticalCurvedList"/>
    <dgm:cxn modelId="{BDF199C7-F520-48AB-9D4B-E0DB0E74C449}" type="presParOf" srcId="{8CD0419F-1B89-409E-B992-A2FB863C1870}" destId="{5C1AECA8-F232-4142-8D3A-3EDCE0FD05CB}" srcOrd="0" destOrd="0" presId="urn:microsoft.com/office/officeart/2008/layout/VerticalCurvedList"/>
    <dgm:cxn modelId="{944E4629-6949-4F45-8D25-E6F5C4DC1D8A}" type="presParOf" srcId="{8CD0419F-1B89-409E-B992-A2FB863C1870}" destId="{5AD3B0D6-9BC2-4671-99AC-EED7E51883B9}" srcOrd="1" destOrd="0" presId="urn:microsoft.com/office/officeart/2008/layout/VerticalCurvedList"/>
    <dgm:cxn modelId="{6B13B7A5-C6FC-4C64-9F9F-D3C893879425}" type="presParOf" srcId="{8CD0419F-1B89-409E-B992-A2FB863C1870}" destId="{BD8C76A4-F2CB-42DC-8074-E4F63FE4DB89}" srcOrd="2" destOrd="0" presId="urn:microsoft.com/office/officeart/2008/layout/VerticalCurvedList"/>
    <dgm:cxn modelId="{1B7C6310-E429-4FF6-A4EE-FC10A9FB2851}" type="presParOf" srcId="{8CD0419F-1B89-409E-B992-A2FB863C1870}" destId="{274CBE0F-7A47-402E-8B5A-419B2DB121C5}" srcOrd="3" destOrd="0" presId="urn:microsoft.com/office/officeart/2008/layout/VerticalCurvedList"/>
    <dgm:cxn modelId="{37039300-742A-4731-82AF-9F93B62C3A6D}" type="presParOf" srcId="{37C4B935-6F63-48DC-9925-C8D6C01510E5}" destId="{699DF163-6FA2-4683-9CEF-907DA7E7AF3F}" srcOrd="1" destOrd="0" presId="urn:microsoft.com/office/officeart/2008/layout/VerticalCurvedList"/>
    <dgm:cxn modelId="{D50CC8C4-F9E1-4C45-8FCC-7D0508CDBCAA}" type="presParOf" srcId="{37C4B935-6F63-48DC-9925-C8D6C01510E5}" destId="{15E60C92-0B69-41F0-B162-90C680A6CBB9}" srcOrd="2" destOrd="0" presId="urn:microsoft.com/office/officeart/2008/layout/VerticalCurvedList"/>
    <dgm:cxn modelId="{4293426F-6573-4754-A035-95786C57ED19}" type="presParOf" srcId="{15E60C92-0B69-41F0-B162-90C680A6CBB9}" destId="{2138CEA1-573A-4BA5-B9CD-FC2DE8FAF9FE}" srcOrd="0" destOrd="0" presId="urn:microsoft.com/office/officeart/2008/layout/VerticalCurvedList"/>
    <dgm:cxn modelId="{F7196BFF-44D6-4215-B832-D266D13A8F69}" type="presParOf" srcId="{37C4B935-6F63-48DC-9925-C8D6C01510E5}" destId="{F58DDF5B-89F4-40F6-82D5-EE523AA140EA}" srcOrd="3" destOrd="0" presId="urn:microsoft.com/office/officeart/2008/layout/VerticalCurvedList"/>
    <dgm:cxn modelId="{19D0D6BE-7E10-4E67-94EF-E898BAFA6781}" type="presParOf" srcId="{37C4B935-6F63-48DC-9925-C8D6C01510E5}" destId="{255F2117-357F-424D-9181-E9D7602E0540}" srcOrd="4" destOrd="0" presId="urn:microsoft.com/office/officeart/2008/layout/VerticalCurvedList"/>
    <dgm:cxn modelId="{504E4FD3-CC26-4660-8D18-A51FE476C080}" type="presParOf" srcId="{255F2117-357F-424D-9181-E9D7602E0540}" destId="{A908C367-3991-4725-B7AB-86BFFA4DEBCE}" srcOrd="0" destOrd="0" presId="urn:microsoft.com/office/officeart/2008/layout/VerticalCurvedList"/>
    <dgm:cxn modelId="{434460B9-6EE8-448F-BC75-109A669D451D}" type="presParOf" srcId="{37C4B935-6F63-48DC-9925-C8D6C01510E5}" destId="{A2991077-6EB0-4EFE-A667-FD6AA12A7B7C}" srcOrd="5" destOrd="0" presId="urn:microsoft.com/office/officeart/2008/layout/VerticalCurvedList"/>
    <dgm:cxn modelId="{2C7AB1F1-FEA2-408B-8329-992A482A4F18}" type="presParOf" srcId="{37C4B935-6F63-48DC-9925-C8D6C01510E5}" destId="{E3631E24-767C-4658-9DC3-F023F386E877}" srcOrd="6" destOrd="0" presId="urn:microsoft.com/office/officeart/2008/layout/VerticalCurvedList"/>
    <dgm:cxn modelId="{09ECCF27-5028-4295-B421-FA9FB6799F08}" type="presParOf" srcId="{E3631E24-767C-4658-9DC3-F023F386E877}" destId="{2AA687A0-9112-4276-86EA-F9AD6B9BA49C}" srcOrd="0" destOrd="0" presId="urn:microsoft.com/office/officeart/2008/layout/VerticalCurvedList"/>
    <dgm:cxn modelId="{F8140E37-3E75-427F-B8BF-E04FED3F09F6}" type="presParOf" srcId="{37C4B935-6F63-48DC-9925-C8D6C01510E5}" destId="{26E07A59-A9EB-4D64-8170-3DF150E2D8EE}" srcOrd="7" destOrd="0" presId="urn:microsoft.com/office/officeart/2008/layout/VerticalCurvedList"/>
    <dgm:cxn modelId="{026DCBAC-25B5-41DD-9E88-63D8D37ACA76}" type="presParOf" srcId="{37C4B935-6F63-48DC-9925-C8D6C01510E5}" destId="{85BC632D-BF45-489A-AFC0-BE40A5C1A150}" srcOrd="8" destOrd="0" presId="urn:microsoft.com/office/officeart/2008/layout/VerticalCurvedList"/>
    <dgm:cxn modelId="{C6135B14-594E-4EAF-9447-2685260FFC76}" type="presParOf" srcId="{85BC632D-BF45-489A-AFC0-BE40A5C1A150}" destId="{B7A9AFBA-6C42-4F2E-8436-5D396AA039F9}" srcOrd="0" destOrd="0" presId="urn:microsoft.com/office/officeart/2008/layout/VerticalCurvedList"/>
    <dgm:cxn modelId="{AAE2AC97-3F6D-42DD-B84F-54D5DD57A854}" type="presParOf" srcId="{37C4B935-6F63-48DC-9925-C8D6C01510E5}" destId="{84C3DF83-797E-494E-B26F-66776A7AB49B}" srcOrd="9" destOrd="0" presId="urn:microsoft.com/office/officeart/2008/layout/VerticalCurvedList"/>
    <dgm:cxn modelId="{74D88D46-423B-4AF1-AA03-10B26E724C7E}" type="presParOf" srcId="{37C4B935-6F63-48DC-9925-C8D6C01510E5}" destId="{62C273BB-B10D-4089-A10E-8865901B3C67}" srcOrd="10" destOrd="0" presId="urn:microsoft.com/office/officeart/2008/layout/VerticalCurvedList"/>
    <dgm:cxn modelId="{440841AE-586B-4363-A08B-F12F89920949}" type="presParOf" srcId="{62C273BB-B10D-4089-A10E-8865901B3C67}" destId="{9475813F-8B4A-4049-9FAE-83E6D8A45FE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41197-EFAE-4D2A-9FB6-A4E09DF91D17}" type="pres">
      <dgm:prSet presAssocID="{EB9CDA48-AB0B-47E1-96B9-3D70FB18B5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D2D48B8-F648-4EBC-B9A0-67BD8982EE54}" type="presOf" srcId="{EB9CDA48-AB0B-47E1-96B9-3D70FB18B55E}" destId="{10A41197-EFAE-4D2A-9FB6-A4E09DF91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401EC5C-5800-4592-B7CE-3A4DE1DF23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E77BD-D742-49FE-8147-D4EFBCB897AA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</a:rPr>
            <a:t>Государственная программа "Здоровье народа и демографическая безопасность" на 2021-2025 годы – 15 377 475,00 рублей</a:t>
          </a:r>
        </a:p>
      </dgm:t>
    </dgm:pt>
    <dgm:pt modelId="{F4E80586-1C84-414C-BDF9-0C5532661C5E}" type="parTrans" cxnId="{7FE2794D-0AB1-49BD-A0F7-94A1201BB9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A20492-88B0-40AD-9BC8-DF14F19823D5}" type="sibTrans" cxnId="{7FE2794D-0AB1-49BD-A0F7-94A1201BB9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0EABDF-A3CD-47B6-98F3-FCDF838D7C97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</a:rPr>
            <a:t>Государственная программа "Физическая культура и спорт" на 2021-2025 годы –          585 737,00 рублей</a:t>
          </a:r>
        </a:p>
      </dgm:t>
    </dgm:pt>
    <dgm:pt modelId="{02152388-4639-4F3C-8030-DFB40DEFED06}" type="parTrans" cxnId="{D33EF571-1127-473D-8009-507FD121C1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634BF4-68BE-4B4B-A535-A7210B643486}" type="sibTrans" cxnId="{D33EF571-1127-473D-8009-507FD121C1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AB033B-EBB6-48D0-8FA1-BECDEFF25EB1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</a:rPr>
            <a:t>Государственная программа "Земельно-имущественные отношения, геодезическая  и  картографическая  деятельность"  на  2021-2025  годы –  10 000,00 рублей</a:t>
          </a:r>
        </a:p>
      </dgm:t>
    </dgm:pt>
    <dgm:pt modelId="{855C4804-EDB4-4439-A7CE-586CE4F2D270}" type="parTrans" cxnId="{7B94290D-C49D-4DC1-8338-4344E8FB36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40E5C5-3B27-4C94-AC22-F515D386854B}" type="sibTrans" cxnId="{7B94290D-C49D-4DC1-8338-4344E8FB36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2595FE-86AD-49A2-A954-E48328A67026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</a:rPr>
            <a:t>Государственная программа "Образование и молодежная политика" на 2021-2025 годы – 24 259 550,00 рублей</a:t>
          </a:r>
        </a:p>
      </dgm:t>
    </dgm:pt>
    <dgm:pt modelId="{6A2C0669-54F7-4D4A-836E-655D42AF1241}" type="parTrans" cxnId="{F65C411E-48CC-4D28-9AB6-BB1EE14F79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16C351-A8DC-4ADA-885F-1AB3359E9F6D}" type="sibTrans" cxnId="{F65C411E-48CC-4D28-9AB6-BB1EE14F79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25FECA-D868-47B0-9AA7-EF809B9449E8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</a:rPr>
            <a:t>Государственная программа "Охрана окружающей среды и устойчивое использование природных ресурсов" на 2021-2025 годы – 1 183,00 рублей</a:t>
          </a:r>
        </a:p>
      </dgm:t>
    </dgm:pt>
    <dgm:pt modelId="{4F43843C-D281-48A3-AE73-5D7BE56D544C}" type="parTrans" cxnId="{46AA7261-C296-41EF-A7F0-20A40359E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C9A676-FFAB-4392-9F6E-BD804C23BE0F}" type="sibTrans" cxnId="{46AA7261-C296-41EF-A7F0-20A40359E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F98108-EC8F-4600-9D55-3F9E7C4FE438}" type="pres">
      <dgm:prSet presAssocID="{2401EC5C-5800-4592-B7CE-3A4DE1DF23A8}" presName="Name0" presStyleCnt="0">
        <dgm:presLayoutVars>
          <dgm:chMax val="7"/>
          <dgm:chPref val="7"/>
          <dgm:dir/>
        </dgm:presLayoutVars>
      </dgm:prSet>
      <dgm:spPr/>
    </dgm:pt>
    <dgm:pt modelId="{37C4B935-6F63-48DC-9925-C8D6C01510E5}" type="pres">
      <dgm:prSet presAssocID="{2401EC5C-5800-4592-B7CE-3A4DE1DF23A8}" presName="Name1" presStyleCnt="0"/>
      <dgm:spPr/>
    </dgm:pt>
    <dgm:pt modelId="{8CD0419F-1B89-409E-B992-A2FB863C1870}" type="pres">
      <dgm:prSet presAssocID="{2401EC5C-5800-4592-B7CE-3A4DE1DF23A8}" presName="cycle" presStyleCnt="0"/>
      <dgm:spPr/>
    </dgm:pt>
    <dgm:pt modelId="{5C1AECA8-F232-4142-8D3A-3EDCE0FD05CB}" type="pres">
      <dgm:prSet presAssocID="{2401EC5C-5800-4592-B7CE-3A4DE1DF23A8}" presName="srcNode" presStyleLbl="node1" presStyleIdx="0" presStyleCnt="5"/>
      <dgm:spPr/>
    </dgm:pt>
    <dgm:pt modelId="{5AD3B0D6-9BC2-4671-99AC-EED7E51883B9}" type="pres">
      <dgm:prSet presAssocID="{2401EC5C-5800-4592-B7CE-3A4DE1DF23A8}" presName="conn" presStyleLbl="parChTrans1D2" presStyleIdx="0" presStyleCnt="1"/>
      <dgm:spPr/>
    </dgm:pt>
    <dgm:pt modelId="{BD8C76A4-F2CB-42DC-8074-E4F63FE4DB89}" type="pres">
      <dgm:prSet presAssocID="{2401EC5C-5800-4592-B7CE-3A4DE1DF23A8}" presName="extraNode" presStyleLbl="node1" presStyleIdx="0" presStyleCnt="5"/>
      <dgm:spPr/>
    </dgm:pt>
    <dgm:pt modelId="{274CBE0F-7A47-402E-8B5A-419B2DB121C5}" type="pres">
      <dgm:prSet presAssocID="{2401EC5C-5800-4592-B7CE-3A4DE1DF23A8}" presName="dstNode" presStyleLbl="node1" presStyleIdx="0" presStyleCnt="5"/>
      <dgm:spPr/>
    </dgm:pt>
    <dgm:pt modelId="{FF5CEC24-E34F-4BB4-B098-0A6BEE3CD0BE}" type="pres">
      <dgm:prSet presAssocID="{0D2E77BD-D742-49FE-8147-D4EFBCB897AA}" presName="text_1" presStyleLbl="node1" presStyleIdx="0" presStyleCnt="5">
        <dgm:presLayoutVars>
          <dgm:bulletEnabled val="1"/>
        </dgm:presLayoutVars>
      </dgm:prSet>
      <dgm:spPr/>
    </dgm:pt>
    <dgm:pt modelId="{5ECBC2A4-2BBB-4748-9E50-F0E0B2ED3268}" type="pres">
      <dgm:prSet presAssocID="{0D2E77BD-D742-49FE-8147-D4EFBCB897AA}" presName="accent_1" presStyleCnt="0"/>
      <dgm:spPr/>
    </dgm:pt>
    <dgm:pt modelId="{6608532C-8E38-4AB3-8A5A-922DADF76DCE}" type="pres">
      <dgm:prSet presAssocID="{0D2E77BD-D742-49FE-8147-D4EFBCB897AA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 l="-27000" r="-27000"/>
          </a:stretch>
        </a:blipFill>
        <a:ln>
          <a:solidFill>
            <a:srgbClr val="7ABC32"/>
          </a:solidFill>
        </a:ln>
      </dgm:spPr>
    </dgm:pt>
    <dgm:pt modelId="{FFE6242D-48B1-4692-96C4-09E01FB35148}" type="pres">
      <dgm:prSet presAssocID="{C02595FE-86AD-49A2-A954-E48328A67026}" presName="text_2" presStyleLbl="node1" presStyleIdx="1" presStyleCnt="5">
        <dgm:presLayoutVars>
          <dgm:bulletEnabled val="1"/>
        </dgm:presLayoutVars>
      </dgm:prSet>
      <dgm:spPr/>
    </dgm:pt>
    <dgm:pt modelId="{C2575D4C-B22E-43B3-8AC2-1531DB27C0F3}" type="pres">
      <dgm:prSet presAssocID="{C02595FE-86AD-49A2-A954-E48328A67026}" presName="accent_2" presStyleCnt="0"/>
      <dgm:spPr/>
    </dgm:pt>
    <dgm:pt modelId="{DD091087-5CFB-4503-B444-77AA1ECEF56A}" type="pres">
      <dgm:prSet presAssocID="{C02595FE-86AD-49A2-A954-E48328A67026}" presName="accentRepeatNode" presStyleLbl="solidFgAcc1" presStyleIdx="1" presStyleCnt="5"/>
      <dgm:spPr>
        <a:blipFill rotWithShape="0">
          <a:blip xmlns:r="http://schemas.openxmlformats.org/officeDocument/2006/relationships" r:embed="rId2"/>
          <a:srcRect/>
          <a:stretch>
            <a:fillRect l="-29000" r="-29000"/>
          </a:stretch>
        </a:blipFill>
        <a:ln>
          <a:solidFill>
            <a:srgbClr val="7ABC32"/>
          </a:solidFill>
        </a:ln>
      </dgm:spPr>
    </dgm:pt>
    <dgm:pt modelId="{85C51BBD-82CD-44FC-956D-CBA72358BFFB}" type="pres">
      <dgm:prSet presAssocID="{5825FECA-D868-47B0-9AA7-EF809B9449E8}" presName="text_3" presStyleLbl="node1" presStyleIdx="2" presStyleCnt="5" custScaleY="115052">
        <dgm:presLayoutVars>
          <dgm:bulletEnabled val="1"/>
        </dgm:presLayoutVars>
      </dgm:prSet>
      <dgm:spPr/>
    </dgm:pt>
    <dgm:pt modelId="{515E0835-1D0B-431D-AFCD-CFAA6D94780F}" type="pres">
      <dgm:prSet presAssocID="{5825FECA-D868-47B0-9AA7-EF809B9449E8}" presName="accent_3" presStyleCnt="0"/>
      <dgm:spPr/>
    </dgm:pt>
    <dgm:pt modelId="{1569336D-DD46-48D4-BF28-5D127727337B}" type="pres">
      <dgm:prSet presAssocID="{5825FECA-D868-47B0-9AA7-EF809B9449E8}" presName="accentRepeatNode" presStyleLbl="solidFgAcc1" presStyleIdx="2" presStyleCnt="5"/>
      <dgm:spPr>
        <a:blipFill rotWithShape="0">
          <a:blip xmlns:r="http://schemas.openxmlformats.org/officeDocument/2006/relationships" r:embed="rId3"/>
          <a:srcRect/>
          <a:stretch>
            <a:fillRect t="-3000" b="-3000"/>
          </a:stretch>
        </a:blipFill>
        <a:ln>
          <a:solidFill>
            <a:srgbClr val="7ABC32"/>
          </a:solidFill>
        </a:ln>
      </dgm:spPr>
    </dgm:pt>
    <dgm:pt modelId="{1CE24320-C201-4D82-80A9-8191C0790123}" type="pres">
      <dgm:prSet presAssocID="{D70EABDF-A3CD-47B6-98F3-FCDF838D7C97}" presName="text_4" presStyleLbl="node1" presStyleIdx="3" presStyleCnt="5">
        <dgm:presLayoutVars>
          <dgm:bulletEnabled val="1"/>
        </dgm:presLayoutVars>
      </dgm:prSet>
      <dgm:spPr/>
    </dgm:pt>
    <dgm:pt modelId="{9B554059-EEBA-49A3-8149-F0B78FA7CB11}" type="pres">
      <dgm:prSet presAssocID="{D70EABDF-A3CD-47B6-98F3-FCDF838D7C97}" presName="accent_4" presStyleCnt="0"/>
      <dgm:spPr/>
    </dgm:pt>
    <dgm:pt modelId="{B8A945BD-68EA-4820-BA55-DB354CBBB8A5}" type="pres">
      <dgm:prSet presAssocID="{D70EABDF-A3CD-47B6-98F3-FCDF838D7C97}" presName="accentRepeatNode" presStyleLbl="solidFgAcc1" presStyleIdx="3" presStyleCnt="5"/>
      <dgm:spPr>
        <a:blipFill rotWithShape="0">
          <a:blip xmlns:r="http://schemas.openxmlformats.org/officeDocument/2006/relationships" r:embed="rId4"/>
          <a:srcRect/>
          <a:stretch>
            <a:fillRect t="-8000" b="-8000"/>
          </a:stretch>
        </a:blipFill>
        <a:ln>
          <a:solidFill>
            <a:srgbClr val="7ABC32"/>
          </a:solidFill>
        </a:ln>
      </dgm:spPr>
    </dgm:pt>
    <dgm:pt modelId="{ECE248F0-F6A8-4633-930B-0585D15FF84E}" type="pres">
      <dgm:prSet presAssocID="{16AB033B-EBB6-48D0-8FA1-BECDEFF25EB1}" presName="text_5" presStyleLbl="node1" presStyleIdx="4" presStyleCnt="5" custScaleY="113879">
        <dgm:presLayoutVars>
          <dgm:bulletEnabled val="1"/>
        </dgm:presLayoutVars>
      </dgm:prSet>
      <dgm:spPr/>
    </dgm:pt>
    <dgm:pt modelId="{E4841290-61BD-4134-B1C9-FC919D5F5073}" type="pres">
      <dgm:prSet presAssocID="{16AB033B-EBB6-48D0-8FA1-BECDEFF25EB1}" presName="accent_5" presStyleCnt="0"/>
      <dgm:spPr/>
    </dgm:pt>
    <dgm:pt modelId="{D80DE91C-23D6-4AD1-AB84-DB46011BD242}" type="pres">
      <dgm:prSet presAssocID="{16AB033B-EBB6-48D0-8FA1-BECDEFF25EB1}" presName="accentRepeatNode" presStyleLbl="solidFgAcc1" presStyleIdx="4" presStyleCnt="5"/>
      <dgm:spPr>
        <a:blipFill rotWithShape="0">
          <a:blip xmlns:r="http://schemas.openxmlformats.org/officeDocument/2006/relationships" r:embed="rId5"/>
          <a:srcRect/>
          <a:stretch>
            <a:fillRect t="-2000" b="-2000"/>
          </a:stretch>
        </a:blipFill>
        <a:ln>
          <a:solidFill>
            <a:srgbClr val="7ABC32"/>
          </a:solidFill>
        </a:ln>
      </dgm:spPr>
    </dgm:pt>
  </dgm:ptLst>
  <dgm:cxnLst>
    <dgm:cxn modelId="{7B94290D-C49D-4DC1-8338-4344E8FB369E}" srcId="{2401EC5C-5800-4592-B7CE-3A4DE1DF23A8}" destId="{16AB033B-EBB6-48D0-8FA1-BECDEFF25EB1}" srcOrd="4" destOrd="0" parTransId="{855C4804-EDB4-4439-A7CE-586CE4F2D270}" sibTransId="{9F40E5C5-3B27-4C94-AC22-F515D386854B}"/>
    <dgm:cxn modelId="{A94ECD0E-A405-4565-BF28-520DAACB8FD2}" type="presOf" srcId="{18A20492-88B0-40AD-9BC8-DF14F19823D5}" destId="{5AD3B0D6-9BC2-4671-99AC-EED7E51883B9}" srcOrd="0" destOrd="0" presId="urn:microsoft.com/office/officeart/2008/layout/VerticalCurvedList"/>
    <dgm:cxn modelId="{F65C411E-48CC-4D28-9AB6-BB1EE14F7928}" srcId="{2401EC5C-5800-4592-B7CE-3A4DE1DF23A8}" destId="{C02595FE-86AD-49A2-A954-E48328A67026}" srcOrd="1" destOrd="0" parTransId="{6A2C0669-54F7-4D4A-836E-655D42AF1241}" sibTransId="{1C16C351-A8DC-4ADA-885F-1AB3359E9F6D}"/>
    <dgm:cxn modelId="{A772CC28-7A06-4527-AA7A-B01C832AEB21}" type="presOf" srcId="{C02595FE-86AD-49A2-A954-E48328A67026}" destId="{FFE6242D-48B1-4692-96C4-09E01FB35148}" srcOrd="0" destOrd="0" presId="urn:microsoft.com/office/officeart/2008/layout/VerticalCurvedList"/>
    <dgm:cxn modelId="{46AA7261-C296-41EF-A7F0-20A40359E11A}" srcId="{2401EC5C-5800-4592-B7CE-3A4DE1DF23A8}" destId="{5825FECA-D868-47B0-9AA7-EF809B9449E8}" srcOrd="2" destOrd="0" parTransId="{4F43843C-D281-48A3-AE73-5D7BE56D544C}" sibTransId="{75C9A676-FFAB-4392-9F6E-BD804C23BE0F}"/>
    <dgm:cxn modelId="{59A6CD62-C715-446B-AB78-7E52A354F6CC}" type="presOf" srcId="{D70EABDF-A3CD-47B6-98F3-FCDF838D7C97}" destId="{1CE24320-C201-4D82-80A9-8191C0790123}" srcOrd="0" destOrd="0" presId="urn:microsoft.com/office/officeart/2008/layout/VerticalCurvedList"/>
    <dgm:cxn modelId="{7FE2794D-0AB1-49BD-A0F7-94A1201BB977}" srcId="{2401EC5C-5800-4592-B7CE-3A4DE1DF23A8}" destId="{0D2E77BD-D742-49FE-8147-D4EFBCB897AA}" srcOrd="0" destOrd="0" parTransId="{F4E80586-1C84-414C-BDF9-0C5532661C5E}" sibTransId="{18A20492-88B0-40AD-9BC8-DF14F19823D5}"/>
    <dgm:cxn modelId="{D33EF571-1127-473D-8009-507FD121C1AC}" srcId="{2401EC5C-5800-4592-B7CE-3A4DE1DF23A8}" destId="{D70EABDF-A3CD-47B6-98F3-FCDF838D7C97}" srcOrd="3" destOrd="0" parTransId="{02152388-4639-4F3C-8030-DFB40DEFED06}" sibTransId="{0E634BF4-68BE-4B4B-A535-A7210B643486}"/>
    <dgm:cxn modelId="{23B8A777-3512-4494-9E07-43E4DF31A217}" type="presOf" srcId="{0D2E77BD-D742-49FE-8147-D4EFBCB897AA}" destId="{FF5CEC24-E34F-4BB4-B098-0A6BEE3CD0BE}" srcOrd="0" destOrd="0" presId="urn:microsoft.com/office/officeart/2008/layout/VerticalCurvedList"/>
    <dgm:cxn modelId="{533DE48A-2A49-4880-843C-E0A804719390}" type="presOf" srcId="{16AB033B-EBB6-48D0-8FA1-BECDEFF25EB1}" destId="{ECE248F0-F6A8-4633-930B-0585D15FF84E}" srcOrd="0" destOrd="0" presId="urn:microsoft.com/office/officeart/2008/layout/VerticalCurvedList"/>
    <dgm:cxn modelId="{8EF59AAD-A39C-4E5C-8161-1C991688668A}" type="presOf" srcId="{2401EC5C-5800-4592-B7CE-3A4DE1DF23A8}" destId="{67F98108-EC8F-4600-9D55-3F9E7C4FE438}" srcOrd="0" destOrd="0" presId="urn:microsoft.com/office/officeart/2008/layout/VerticalCurvedList"/>
    <dgm:cxn modelId="{7DAFB8D2-F6F1-4FA5-B1BC-733B56AE6F82}" type="presOf" srcId="{5825FECA-D868-47B0-9AA7-EF809B9449E8}" destId="{85C51BBD-82CD-44FC-956D-CBA72358BFFB}" srcOrd="0" destOrd="0" presId="urn:microsoft.com/office/officeart/2008/layout/VerticalCurvedList"/>
    <dgm:cxn modelId="{78CE4BFC-E87E-4332-9665-A491B8E142DC}" type="presParOf" srcId="{67F98108-EC8F-4600-9D55-3F9E7C4FE438}" destId="{37C4B935-6F63-48DC-9925-C8D6C01510E5}" srcOrd="0" destOrd="0" presId="urn:microsoft.com/office/officeart/2008/layout/VerticalCurvedList"/>
    <dgm:cxn modelId="{9B8BDFA4-5342-4D8E-B843-9FD2DE2EF243}" type="presParOf" srcId="{37C4B935-6F63-48DC-9925-C8D6C01510E5}" destId="{8CD0419F-1B89-409E-B992-A2FB863C1870}" srcOrd="0" destOrd="0" presId="urn:microsoft.com/office/officeart/2008/layout/VerticalCurvedList"/>
    <dgm:cxn modelId="{BDF199C7-F520-48AB-9D4B-E0DB0E74C449}" type="presParOf" srcId="{8CD0419F-1B89-409E-B992-A2FB863C1870}" destId="{5C1AECA8-F232-4142-8D3A-3EDCE0FD05CB}" srcOrd="0" destOrd="0" presId="urn:microsoft.com/office/officeart/2008/layout/VerticalCurvedList"/>
    <dgm:cxn modelId="{944E4629-6949-4F45-8D25-E6F5C4DC1D8A}" type="presParOf" srcId="{8CD0419F-1B89-409E-B992-A2FB863C1870}" destId="{5AD3B0D6-9BC2-4671-99AC-EED7E51883B9}" srcOrd="1" destOrd="0" presId="urn:microsoft.com/office/officeart/2008/layout/VerticalCurvedList"/>
    <dgm:cxn modelId="{6B13B7A5-C6FC-4C64-9F9F-D3C893879425}" type="presParOf" srcId="{8CD0419F-1B89-409E-B992-A2FB863C1870}" destId="{BD8C76A4-F2CB-42DC-8074-E4F63FE4DB89}" srcOrd="2" destOrd="0" presId="urn:microsoft.com/office/officeart/2008/layout/VerticalCurvedList"/>
    <dgm:cxn modelId="{1B7C6310-E429-4FF6-A4EE-FC10A9FB2851}" type="presParOf" srcId="{8CD0419F-1B89-409E-B992-A2FB863C1870}" destId="{274CBE0F-7A47-402E-8B5A-419B2DB121C5}" srcOrd="3" destOrd="0" presId="urn:microsoft.com/office/officeart/2008/layout/VerticalCurvedList"/>
    <dgm:cxn modelId="{8A28ED89-7DE3-46FC-8409-25BC40B3C0E3}" type="presParOf" srcId="{37C4B935-6F63-48DC-9925-C8D6C01510E5}" destId="{FF5CEC24-E34F-4BB4-B098-0A6BEE3CD0BE}" srcOrd="1" destOrd="0" presId="urn:microsoft.com/office/officeart/2008/layout/VerticalCurvedList"/>
    <dgm:cxn modelId="{3F2A4A2D-4EEB-4F6B-923E-EE0C89058506}" type="presParOf" srcId="{37C4B935-6F63-48DC-9925-C8D6C01510E5}" destId="{5ECBC2A4-2BBB-4748-9E50-F0E0B2ED3268}" srcOrd="2" destOrd="0" presId="urn:microsoft.com/office/officeart/2008/layout/VerticalCurvedList"/>
    <dgm:cxn modelId="{ED24B702-889C-4582-BB8D-3834CF924B70}" type="presParOf" srcId="{5ECBC2A4-2BBB-4748-9E50-F0E0B2ED3268}" destId="{6608532C-8E38-4AB3-8A5A-922DADF76DCE}" srcOrd="0" destOrd="0" presId="urn:microsoft.com/office/officeart/2008/layout/VerticalCurvedList"/>
    <dgm:cxn modelId="{B51106EF-0881-419D-9C76-AB990D9E5FB7}" type="presParOf" srcId="{37C4B935-6F63-48DC-9925-C8D6C01510E5}" destId="{FFE6242D-48B1-4692-96C4-09E01FB35148}" srcOrd="3" destOrd="0" presId="urn:microsoft.com/office/officeart/2008/layout/VerticalCurvedList"/>
    <dgm:cxn modelId="{16D677EA-14EB-4C39-A153-05DF4F2F79C2}" type="presParOf" srcId="{37C4B935-6F63-48DC-9925-C8D6C01510E5}" destId="{C2575D4C-B22E-43B3-8AC2-1531DB27C0F3}" srcOrd="4" destOrd="0" presId="urn:microsoft.com/office/officeart/2008/layout/VerticalCurvedList"/>
    <dgm:cxn modelId="{546C7F07-705D-4A70-8C6D-8DF73DA612F1}" type="presParOf" srcId="{C2575D4C-B22E-43B3-8AC2-1531DB27C0F3}" destId="{DD091087-5CFB-4503-B444-77AA1ECEF56A}" srcOrd="0" destOrd="0" presId="urn:microsoft.com/office/officeart/2008/layout/VerticalCurvedList"/>
    <dgm:cxn modelId="{DD9CBD67-8C7A-4582-82A2-100B5ED360D3}" type="presParOf" srcId="{37C4B935-6F63-48DC-9925-C8D6C01510E5}" destId="{85C51BBD-82CD-44FC-956D-CBA72358BFFB}" srcOrd="5" destOrd="0" presId="urn:microsoft.com/office/officeart/2008/layout/VerticalCurvedList"/>
    <dgm:cxn modelId="{4657BFA5-3199-4CDF-B4BD-D70F19A63785}" type="presParOf" srcId="{37C4B935-6F63-48DC-9925-C8D6C01510E5}" destId="{515E0835-1D0B-431D-AFCD-CFAA6D94780F}" srcOrd="6" destOrd="0" presId="urn:microsoft.com/office/officeart/2008/layout/VerticalCurvedList"/>
    <dgm:cxn modelId="{9179EA48-0008-4334-B779-14CDB1C3DC3E}" type="presParOf" srcId="{515E0835-1D0B-431D-AFCD-CFAA6D94780F}" destId="{1569336D-DD46-48D4-BF28-5D127727337B}" srcOrd="0" destOrd="0" presId="urn:microsoft.com/office/officeart/2008/layout/VerticalCurvedList"/>
    <dgm:cxn modelId="{B611FBBD-3A00-4EC8-844C-347770376132}" type="presParOf" srcId="{37C4B935-6F63-48DC-9925-C8D6C01510E5}" destId="{1CE24320-C201-4D82-80A9-8191C0790123}" srcOrd="7" destOrd="0" presId="urn:microsoft.com/office/officeart/2008/layout/VerticalCurvedList"/>
    <dgm:cxn modelId="{B0C29566-520F-46B4-85BE-CDEE127C403D}" type="presParOf" srcId="{37C4B935-6F63-48DC-9925-C8D6C01510E5}" destId="{9B554059-EEBA-49A3-8149-F0B78FA7CB11}" srcOrd="8" destOrd="0" presId="urn:microsoft.com/office/officeart/2008/layout/VerticalCurvedList"/>
    <dgm:cxn modelId="{42E08FF1-9140-4D51-9E2B-AFDB363AF661}" type="presParOf" srcId="{9B554059-EEBA-49A3-8149-F0B78FA7CB11}" destId="{B8A945BD-68EA-4820-BA55-DB354CBBB8A5}" srcOrd="0" destOrd="0" presId="urn:microsoft.com/office/officeart/2008/layout/VerticalCurvedList"/>
    <dgm:cxn modelId="{73FF1691-6B4F-4849-99A7-90390903CD0D}" type="presParOf" srcId="{37C4B935-6F63-48DC-9925-C8D6C01510E5}" destId="{ECE248F0-F6A8-4633-930B-0585D15FF84E}" srcOrd="9" destOrd="0" presId="urn:microsoft.com/office/officeart/2008/layout/VerticalCurvedList"/>
    <dgm:cxn modelId="{76477C23-C5BF-4609-8088-8809F3E6C0EE}" type="presParOf" srcId="{37C4B935-6F63-48DC-9925-C8D6C01510E5}" destId="{E4841290-61BD-4134-B1C9-FC919D5F5073}" srcOrd="10" destOrd="0" presId="urn:microsoft.com/office/officeart/2008/layout/VerticalCurvedList"/>
    <dgm:cxn modelId="{FFE3636D-3DBD-4F14-9D89-755CDDCD96AA}" type="presParOf" srcId="{E4841290-61BD-4134-B1C9-FC919D5F5073}" destId="{D80DE91C-23D6-4AD1-AB84-DB46011BD24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41197-EFAE-4D2A-9FB6-A4E09DF91D17}" type="pres">
      <dgm:prSet presAssocID="{EB9CDA48-AB0B-47E1-96B9-3D70FB18B5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D2D48B8-F648-4EBC-B9A0-67BD8982EE54}" type="presOf" srcId="{EB9CDA48-AB0B-47E1-96B9-3D70FB18B55E}" destId="{10A41197-EFAE-4D2A-9FB6-A4E09DF91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B0D0C-DCDD-4199-8A3E-170F20657B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657A29-117C-4D95-91F8-F81BFDAEF65E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2400" baseline="-25000" dirty="0">
              <a:solidFill>
                <a:schemeClr val="tx1"/>
              </a:solidFill>
            </a:rPr>
            <a:t>Президент Республики Беларусь</a:t>
          </a:r>
          <a:endParaRPr lang="ru-RU" sz="2400" dirty="0">
            <a:solidFill>
              <a:schemeClr val="tx1"/>
            </a:solidFill>
          </a:endParaRPr>
        </a:p>
      </dgm:t>
    </dgm:pt>
    <dgm:pt modelId="{8F2FDBFD-A9CD-47F2-9A56-DC35CAD9337E}" type="parTrans" cxnId="{D1E12CD1-D66E-46EE-9ABB-8B2D9D3A2FED}">
      <dgm:prSet/>
      <dgm:spPr/>
      <dgm:t>
        <a:bodyPr/>
        <a:lstStyle/>
        <a:p>
          <a:endParaRPr lang="ru-RU"/>
        </a:p>
      </dgm:t>
    </dgm:pt>
    <dgm:pt modelId="{15363876-4892-4259-A162-00110B63B7CB}" type="sibTrans" cxnId="{D1E12CD1-D66E-46EE-9ABB-8B2D9D3A2FED}">
      <dgm:prSet/>
      <dgm:spPr/>
      <dgm:t>
        <a:bodyPr/>
        <a:lstStyle/>
        <a:p>
          <a:endParaRPr lang="ru-RU"/>
        </a:p>
      </dgm:t>
    </dgm:pt>
    <dgm:pt modelId="{32639FC0-0CDE-43C6-9BF1-4246999ECDC6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2400" baseline="-25000" dirty="0">
              <a:solidFill>
                <a:schemeClr val="tx1"/>
              </a:solidFill>
            </a:rPr>
            <a:t>Парламент Республики Беларусь</a:t>
          </a:r>
          <a:endParaRPr lang="ru-RU" sz="2400" dirty="0">
            <a:solidFill>
              <a:schemeClr val="tx1"/>
            </a:solidFill>
          </a:endParaRPr>
        </a:p>
      </dgm:t>
    </dgm:pt>
    <dgm:pt modelId="{9B1928A2-E86E-49EF-811C-3C09F8ECA81C}" type="parTrans" cxnId="{7CB1356E-D6A9-4799-8936-6CB28F50A566}">
      <dgm:prSet/>
      <dgm:spPr/>
      <dgm:t>
        <a:bodyPr/>
        <a:lstStyle/>
        <a:p>
          <a:endParaRPr lang="ru-RU"/>
        </a:p>
      </dgm:t>
    </dgm:pt>
    <dgm:pt modelId="{1FC8E436-1377-4438-A137-59E22FDE5C3D}" type="sibTrans" cxnId="{7CB1356E-D6A9-4799-8936-6CB28F50A566}">
      <dgm:prSet/>
      <dgm:spPr/>
      <dgm:t>
        <a:bodyPr/>
        <a:lstStyle/>
        <a:p>
          <a:endParaRPr lang="ru-RU"/>
        </a:p>
      </dgm:t>
    </dgm:pt>
    <dgm:pt modelId="{E040288A-33FF-4F06-91DB-DF164CC1D28C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2400" baseline="-25000" dirty="0">
              <a:solidFill>
                <a:schemeClr val="tx1"/>
              </a:solidFill>
            </a:rPr>
            <a:t>Правительство Республики Беларусь </a:t>
          </a:r>
          <a:endParaRPr lang="ru-RU" sz="2400" dirty="0">
            <a:solidFill>
              <a:schemeClr val="tx1"/>
            </a:solidFill>
          </a:endParaRPr>
        </a:p>
      </dgm:t>
    </dgm:pt>
    <dgm:pt modelId="{F0D39352-45B9-4295-A3F6-4F9F6EF73B3B}" type="parTrans" cxnId="{E45FC92A-015F-4DDF-BE0B-421C87A33063}">
      <dgm:prSet/>
      <dgm:spPr/>
      <dgm:t>
        <a:bodyPr/>
        <a:lstStyle/>
        <a:p>
          <a:endParaRPr lang="ru-RU"/>
        </a:p>
      </dgm:t>
    </dgm:pt>
    <dgm:pt modelId="{6DF554B3-3CC2-42D5-B29F-F0A339E195B5}" type="sibTrans" cxnId="{E45FC92A-015F-4DDF-BE0B-421C87A33063}">
      <dgm:prSet/>
      <dgm:spPr/>
      <dgm:t>
        <a:bodyPr/>
        <a:lstStyle/>
        <a:p>
          <a:endParaRPr lang="ru-RU"/>
        </a:p>
      </dgm:t>
    </dgm:pt>
    <dgm:pt modelId="{92BB3620-3A90-4CDF-A927-3BCF4B12B3AE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2400" baseline="-25000" dirty="0">
              <a:solidFill>
                <a:schemeClr val="tx1"/>
              </a:solidFill>
            </a:rPr>
            <a:t>Местные Советы депутатов </a:t>
          </a:r>
          <a:endParaRPr lang="ru-RU" sz="2400" dirty="0">
            <a:solidFill>
              <a:schemeClr val="tx1"/>
            </a:solidFill>
          </a:endParaRPr>
        </a:p>
      </dgm:t>
    </dgm:pt>
    <dgm:pt modelId="{07CEC1CD-92A7-481F-A370-6373C1DEE29B}" type="parTrans" cxnId="{9E7D2214-1A1A-4596-B379-BFDEF576F0A1}">
      <dgm:prSet/>
      <dgm:spPr/>
      <dgm:t>
        <a:bodyPr/>
        <a:lstStyle/>
        <a:p>
          <a:endParaRPr lang="ru-RU"/>
        </a:p>
      </dgm:t>
    </dgm:pt>
    <dgm:pt modelId="{50509383-EB93-44B8-8701-A896F6FAEF7B}" type="sibTrans" cxnId="{9E7D2214-1A1A-4596-B379-BFDEF576F0A1}">
      <dgm:prSet/>
      <dgm:spPr/>
      <dgm:t>
        <a:bodyPr/>
        <a:lstStyle/>
        <a:p>
          <a:endParaRPr lang="ru-RU"/>
        </a:p>
      </dgm:t>
    </dgm:pt>
    <dgm:pt modelId="{06BC339C-960A-4154-B492-9A55779231AA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2400" baseline="-25000" dirty="0">
              <a:solidFill>
                <a:schemeClr val="tx1"/>
              </a:solidFill>
            </a:rPr>
            <a:t>Местные исполнительные и распорядительные органы </a:t>
          </a:r>
          <a:endParaRPr lang="ru-RU" sz="2400" dirty="0">
            <a:solidFill>
              <a:schemeClr val="tx1"/>
            </a:solidFill>
          </a:endParaRPr>
        </a:p>
      </dgm:t>
    </dgm:pt>
    <dgm:pt modelId="{7B91361D-886D-4E99-80CF-9D2E114C9F53}" type="parTrans" cxnId="{18DE9DE2-CC90-4A6F-823C-6556133B3A1D}">
      <dgm:prSet/>
      <dgm:spPr/>
      <dgm:t>
        <a:bodyPr/>
        <a:lstStyle/>
        <a:p>
          <a:endParaRPr lang="ru-RU"/>
        </a:p>
      </dgm:t>
    </dgm:pt>
    <dgm:pt modelId="{4DCAD8D1-0164-44E6-B573-C6BD144805CA}" type="sibTrans" cxnId="{18DE9DE2-CC90-4A6F-823C-6556133B3A1D}">
      <dgm:prSet/>
      <dgm:spPr/>
      <dgm:t>
        <a:bodyPr/>
        <a:lstStyle/>
        <a:p>
          <a:endParaRPr lang="ru-RU"/>
        </a:p>
      </dgm:t>
    </dgm:pt>
    <dgm:pt modelId="{EB9F4B3A-047D-4931-8FF8-1501C7A943D6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2400" baseline="-25000" dirty="0">
              <a:solidFill>
                <a:schemeClr val="tx1"/>
              </a:solidFill>
            </a:rPr>
            <a:t>Органы Комитета государственного контроля Республики Беларусь </a:t>
          </a:r>
          <a:endParaRPr lang="ru-RU" sz="2400" dirty="0">
            <a:solidFill>
              <a:schemeClr val="tx1"/>
            </a:solidFill>
          </a:endParaRPr>
        </a:p>
      </dgm:t>
    </dgm:pt>
    <dgm:pt modelId="{BF6F2DD8-FD81-407E-8754-81AD41A3461B}" type="parTrans" cxnId="{9FB4D7C5-1A51-4AC7-9FF5-76F05D95659B}">
      <dgm:prSet/>
      <dgm:spPr/>
      <dgm:t>
        <a:bodyPr/>
        <a:lstStyle/>
        <a:p>
          <a:endParaRPr lang="ru-RU"/>
        </a:p>
      </dgm:t>
    </dgm:pt>
    <dgm:pt modelId="{9D12F678-4BE8-4E6C-A34F-E9FCCB4870AB}" type="sibTrans" cxnId="{9FB4D7C5-1A51-4AC7-9FF5-76F05D95659B}">
      <dgm:prSet/>
      <dgm:spPr/>
      <dgm:t>
        <a:bodyPr/>
        <a:lstStyle/>
        <a:p>
          <a:endParaRPr lang="ru-RU"/>
        </a:p>
      </dgm:t>
    </dgm:pt>
    <dgm:pt modelId="{8896DAC3-1EA8-4D38-87F0-A84B2D38AD75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2400" baseline="-25000">
              <a:solidFill>
                <a:schemeClr val="tx1"/>
              </a:solidFill>
            </a:rPr>
            <a:t>Национальный банк Республики Беларусь</a:t>
          </a:r>
          <a:endParaRPr lang="ru-RU" sz="2400">
            <a:solidFill>
              <a:schemeClr val="tx1"/>
            </a:solidFill>
          </a:endParaRPr>
        </a:p>
      </dgm:t>
    </dgm:pt>
    <dgm:pt modelId="{45F09F27-8E31-464A-9E2B-D104D433D61E}" type="parTrans" cxnId="{693C8FCE-754E-414D-A1CB-4AD69DF2F630}">
      <dgm:prSet/>
      <dgm:spPr/>
      <dgm:t>
        <a:bodyPr/>
        <a:lstStyle/>
        <a:p>
          <a:endParaRPr lang="ru-RU"/>
        </a:p>
      </dgm:t>
    </dgm:pt>
    <dgm:pt modelId="{E750B98D-D25E-4130-924A-404B61D6EF49}" type="sibTrans" cxnId="{693C8FCE-754E-414D-A1CB-4AD69DF2F630}">
      <dgm:prSet/>
      <dgm:spPr/>
      <dgm:t>
        <a:bodyPr/>
        <a:lstStyle/>
        <a:p>
          <a:endParaRPr lang="ru-RU"/>
        </a:p>
      </dgm:t>
    </dgm:pt>
    <dgm:pt modelId="{231946A7-AC0C-44CE-B55E-42CEF18E2487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2400" baseline="-25000" dirty="0">
              <a:solidFill>
                <a:schemeClr val="tx1"/>
              </a:solidFill>
            </a:rPr>
            <a:t>Иные государственные органы, обеспечивающие организацию бюджетного процесса </a:t>
          </a:r>
          <a:endParaRPr lang="ru-RU" sz="2400" dirty="0">
            <a:solidFill>
              <a:schemeClr val="tx1"/>
            </a:solidFill>
          </a:endParaRPr>
        </a:p>
      </dgm:t>
    </dgm:pt>
    <dgm:pt modelId="{74A8206B-3905-466E-A90C-121397D3C8D4}" type="parTrans" cxnId="{98164527-4EAE-4CB6-A52D-90ABD633CE30}">
      <dgm:prSet/>
      <dgm:spPr/>
      <dgm:t>
        <a:bodyPr/>
        <a:lstStyle/>
        <a:p>
          <a:endParaRPr lang="ru-RU"/>
        </a:p>
      </dgm:t>
    </dgm:pt>
    <dgm:pt modelId="{0AA7CF67-63D7-4CC5-A682-8D432234BF35}" type="sibTrans" cxnId="{98164527-4EAE-4CB6-A52D-90ABD633CE30}">
      <dgm:prSet/>
      <dgm:spPr/>
      <dgm:t>
        <a:bodyPr/>
        <a:lstStyle/>
        <a:p>
          <a:endParaRPr lang="ru-RU"/>
        </a:p>
      </dgm:t>
    </dgm:pt>
    <dgm:pt modelId="{01F8F704-83BA-473B-9D1C-1F122566AAC5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2400" baseline="-25000" dirty="0">
              <a:solidFill>
                <a:schemeClr val="tx1"/>
              </a:solidFill>
            </a:rPr>
            <a:t>Банки, иные организации и индивидуальные предприниматели</a:t>
          </a:r>
          <a:r>
            <a:rPr lang="ru-RU" sz="500" baseline="-25000" dirty="0">
              <a:solidFill>
                <a:schemeClr val="tx1"/>
              </a:solidFill>
            </a:rPr>
            <a:t> </a:t>
          </a:r>
          <a:endParaRPr lang="ru-RU" sz="500" dirty="0">
            <a:solidFill>
              <a:schemeClr val="tx1"/>
            </a:solidFill>
          </a:endParaRPr>
        </a:p>
      </dgm:t>
    </dgm:pt>
    <dgm:pt modelId="{712A7C53-4F54-43AA-B576-BBB5F5C15059}" type="parTrans" cxnId="{2058647F-755E-4EBE-8343-F9E421C21AEE}">
      <dgm:prSet/>
      <dgm:spPr/>
      <dgm:t>
        <a:bodyPr/>
        <a:lstStyle/>
        <a:p>
          <a:endParaRPr lang="ru-RU"/>
        </a:p>
      </dgm:t>
    </dgm:pt>
    <dgm:pt modelId="{1926021F-FDFE-42F5-905F-3DAB67957A12}" type="sibTrans" cxnId="{2058647F-755E-4EBE-8343-F9E421C21AEE}">
      <dgm:prSet/>
      <dgm:spPr/>
      <dgm:t>
        <a:bodyPr/>
        <a:lstStyle/>
        <a:p>
          <a:endParaRPr lang="ru-RU"/>
        </a:p>
      </dgm:t>
    </dgm:pt>
    <dgm:pt modelId="{14AF0646-9C7D-4E85-84F8-1BCA7CAEEEE5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2400" baseline="-25000" dirty="0">
              <a:solidFill>
                <a:schemeClr val="tx1"/>
              </a:solidFill>
            </a:rPr>
            <a:t>Администраторы доходов бюджета </a:t>
          </a:r>
          <a:endParaRPr lang="ru-RU" sz="2400" dirty="0">
            <a:solidFill>
              <a:schemeClr val="tx1"/>
            </a:solidFill>
          </a:endParaRPr>
        </a:p>
      </dgm:t>
    </dgm:pt>
    <dgm:pt modelId="{CE447E8F-861F-4EC6-AFDF-77037025C400}" type="parTrans" cxnId="{BECC9819-675A-4CAD-A098-380816851AAD}">
      <dgm:prSet/>
      <dgm:spPr/>
      <dgm:t>
        <a:bodyPr/>
        <a:lstStyle/>
        <a:p>
          <a:endParaRPr lang="ru-RU"/>
        </a:p>
      </dgm:t>
    </dgm:pt>
    <dgm:pt modelId="{E5D183F8-4E56-4915-8DD2-808FCEBC79D8}" type="sibTrans" cxnId="{BECC9819-675A-4CAD-A098-380816851AAD}">
      <dgm:prSet/>
      <dgm:spPr/>
      <dgm:t>
        <a:bodyPr/>
        <a:lstStyle/>
        <a:p>
          <a:endParaRPr lang="ru-RU"/>
        </a:p>
      </dgm:t>
    </dgm:pt>
    <dgm:pt modelId="{C6E56ABD-5634-4EE2-9BA0-AF9EDDC20DF4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2400" baseline="-25000" dirty="0">
              <a:solidFill>
                <a:schemeClr val="tx1"/>
              </a:solidFill>
            </a:rPr>
            <a:t>Распорядители и получатели бюджетных средств</a:t>
          </a:r>
          <a:endParaRPr lang="ru-RU" sz="2400" dirty="0">
            <a:solidFill>
              <a:schemeClr val="tx1"/>
            </a:solidFill>
          </a:endParaRPr>
        </a:p>
      </dgm:t>
    </dgm:pt>
    <dgm:pt modelId="{A98356AD-4AFF-4077-858A-38BBA2A439D1}" type="parTrans" cxnId="{FB89C5F2-F8E5-4416-9992-8881C61D6FD9}">
      <dgm:prSet/>
      <dgm:spPr/>
      <dgm:t>
        <a:bodyPr/>
        <a:lstStyle/>
        <a:p>
          <a:endParaRPr lang="ru-RU"/>
        </a:p>
      </dgm:t>
    </dgm:pt>
    <dgm:pt modelId="{133874F5-1D23-4618-B549-3545B6E1C1D9}" type="sibTrans" cxnId="{FB89C5F2-F8E5-4416-9992-8881C61D6FD9}">
      <dgm:prSet/>
      <dgm:spPr/>
      <dgm:t>
        <a:bodyPr/>
        <a:lstStyle/>
        <a:p>
          <a:endParaRPr lang="ru-RU"/>
        </a:p>
      </dgm:t>
    </dgm:pt>
    <dgm:pt modelId="{5C4AE767-5697-4F40-9F00-04C54AE052F3}" type="pres">
      <dgm:prSet presAssocID="{5B0B0D0C-DCDD-4199-8A3E-170F20657BC0}" presName="linear" presStyleCnt="0">
        <dgm:presLayoutVars>
          <dgm:animLvl val="lvl"/>
          <dgm:resizeHandles val="exact"/>
        </dgm:presLayoutVars>
      </dgm:prSet>
      <dgm:spPr/>
    </dgm:pt>
    <dgm:pt modelId="{DD9917B9-F730-45F8-9471-0C5B42118E03}" type="pres">
      <dgm:prSet presAssocID="{4C657A29-117C-4D95-91F8-F81BFDAEF65E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F719A87C-891C-4671-AC3D-DC27E434CF19}" type="pres">
      <dgm:prSet presAssocID="{15363876-4892-4259-A162-00110B63B7CB}" presName="spacer" presStyleCnt="0"/>
      <dgm:spPr/>
    </dgm:pt>
    <dgm:pt modelId="{629DBE03-81E0-4542-B248-849CF87672E8}" type="pres">
      <dgm:prSet presAssocID="{32639FC0-0CDE-43C6-9BF1-4246999ECDC6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EA8DD07B-AA27-40B9-9BC1-D769849F4E87}" type="pres">
      <dgm:prSet presAssocID="{1FC8E436-1377-4438-A137-59E22FDE5C3D}" presName="spacer" presStyleCnt="0"/>
      <dgm:spPr/>
    </dgm:pt>
    <dgm:pt modelId="{E62823A6-D256-47F7-9410-2E031FB11134}" type="pres">
      <dgm:prSet presAssocID="{E040288A-33FF-4F06-91DB-DF164CC1D28C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0FE42D15-A55D-423D-AFBD-C832E6107FB7}" type="pres">
      <dgm:prSet presAssocID="{6DF554B3-3CC2-42D5-B29F-F0A339E195B5}" presName="spacer" presStyleCnt="0"/>
      <dgm:spPr/>
    </dgm:pt>
    <dgm:pt modelId="{AD1F4FCA-846D-490B-AA48-3048FC94EC76}" type="pres">
      <dgm:prSet presAssocID="{92BB3620-3A90-4CDF-A927-3BCF4B12B3AE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E8C8767C-68CB-47C3-AEC2-FCDC6B996A11}" type="pres">
      <dgm:prSet presAssocID="{50509383-EB93-44B8-8701-A896F6FAEF7B}" presName="spacer" presStyleCnt="0"/>
      <dgm:spPr/>
    </dgm:pt>
    <dgm:pt modelId="{050020E4-5462-49E1-B867-95710D182D59}" type="pres">
      <dgm:prSet presAssocID="{06BC339C-960A-4154-B492-9A55779231AA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E092195C-2324-4B4A-8324-EB7D97B4C8FB}" type="pres">
      <dgm:prSet presAssocID="{4DCAD8D1-0164-44E6-B573-C6BD144805CA}" presName="spacer" presStyleCnt="0"/>
      <dgm:spPr/>
    </dgm:pt>
    <dgm:pt modelId="{A3FB6935-D61D-4932-92CD-E3E13341833C}" type="pres">
      <dgm:prSet presAssocID="{EB9F4B3A-047D-4931-8FF8-1501C7A943D6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41DF51B6-B8BF-4DE5-B572-072862E56245}" type="pres">
      <dgm:prSet presAssocID="{9D12F678-4BE8-4E6C-A34F-E9FCCB4870AB}" presName="spacer" presStyleCnt="0"/>
      <dgm:spPr/>
    </dgm:pt>
    <dgm:pt modelId="{F36A4FAD-A357-4A70-AAF4-5CBE0066EC44}" type="pres">
      <dgm:prSet presAssocID="{8896DAC3-1EA8-4D38-87F0-A84B2D38AD75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B1059E57-4414-4A12-B6DC-9DD6693E2205}" type="pres">
      <dgm:prSet presAssocID="{E750B98D-D25E-4130-924A-404B61D6EF49}" presName="spacer" presStyleCnt="0"/>
      <dgm:spPr/>
    </dgm:pt>
    <dgm:pt modelId="{82BF5D4A-1F99-45A6-8D7B-43D77DF8FDEA}" type="pres">
      <dgm:prSet presAssocID="{231946A7-AC0C-44CE-B55E-42CEF18E2487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81E0C461-1B43-478A-B02E-8EADD31AB1C5}" type="pres">
      <dgm:prSet presAssocID="{0AA7CF67-63D7-4CC5-A682-8D432234BF35}" presName="spacer" presStyleCnt="0"/>
      <dgm:spPr/>
    </dgm:pt>
    <dgm:pt modelId="{60813DF2-3533-4D88-B62B-58719FB4D34C}" type="pres">
      <dgm:prSet presAssocID="{01F8F704-83BA-473B-9D1C-1F122566AAC5}" presName="parentText" presStyleLbl="node1" presStyleIdx="8" presStyleCnt="11" custLinFactNeighborX="831">
        <dgm:presLayoutVars>
          <dgm:chMax val="0"/>
          <dgm:bulletEnabled val="1"/>
        </dgm:presLayoutVars>
      </dgm:prSet>
      <dgm:spPr/>
    </dgm:pt>
    <dgm:pt modelId="{8854B458-E934-4B32-A531-B4A3FA7AEDD2}" type="pres">
      <dgm:prSet presAssocID="{1926021F-FDFE-42F5-905F-3DAB67957A12}" presName="spacer" presStyleCnt="0"/>
      <dgm:spPr/>
    </dgm:pt>
    <dgm:pt modelId="{93003ADF-75CB-4D3F-B7DF-05A335673B2D}" type="pres">
      <dgm:prSet presAssocID="{14AF0646-9C7D-4E85-84F8-1BCA7CAEEEE5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6E8064E3-C3C0-4B33-AE97-130E8D9199B7}" type="pres">
      <dgm:prSet presAssocID="{E5D183F8-4E56-4915-8DD2-808FCEBC79D8}" presName="spacer" presStyleCnt="0"/>
      <dgm:spPr/>
    </dgm:pt>
    <dgm:pt modelId="{D3EEF688-0B59-4924-9BB2-3476790490C0}" type="pres">
      <dgm:prSet presAssocID="{C6E56ABD-5634-4EE2-9BA0-AF9EDDC20DF4}" presName="parentText" presStyleLbl="node1" presStyleIdx="10" presStyleCnt="11" custLinFactY="3537" custLinFactNeighborX="2989" custLinFactNeighborY="100000">
        <dgm:presLayoutVars>
          <dgm:chMax val="0"/>
          <dgm:bulletEnabled val="1"/>
        </dgm:presLayoutVars>
      </dgm:prSet>
      <dgm:spPr/>
    </dgm:pt>
  </dgm:ptLst>
  <dgm:cxnLst>
    <dgm:cxn modelId="{3A13D100-7FF2-46DD-8005-2235FAA62EF0}" type="presOf" srcId="{E040288A-33FF-4F06-91DB-DF164CC1D28C}" destId="{E62823A6-D256-47F7-9410-2E031FB11134}" srcOrd="0" destOrd="0" presId="urn:microsoft.com/office/officeart/2005/8/layout/vList2"/>
    <dgm:cxn modelId="{FC681A0E-B472-41B1-8BD4-E3856D046019}" type="presOf" srcId="{8896DAC3-1EA8-4D38-87F0-A84B2D38AD75}" destId="{F36A4FAD-A357-4A70-AAF4-5CBE0066EC44}" srcOrd="0" destOrd="0" presId="urn:microsoft.com/office/officeart/2005/8/layout/vList2"/>
    <dgm:cxn modelId="{9E7D2214-1A1A-4596-B379-BFDEF576F0A1}" srcId="{5B0B0D0C-DCDD-4199-8A3E-170F20657BC0}" destId="{92BB3620-3A90-4CDF-A927-3BCF4B12B3AE}" srcOrd="3" destOrd="0" parTransId="{07CEC1CD-92A7-481F-A370-6373C1DEE29B}" sibTransId="{50509383-EB93-44B8-8701-A896F6FAEF7B}"/>
    <dgm:cxn modelId="{BECC9819-675A-4CAD-A098-380816851AAD}" srcId="{5B0B0D0C-DCDD-4199-8A3E-170F20657BC0}" destId="{14AF0646-9C7D-4E85-84F8-1BCA7CAEEEE5}" srcOrd="9" destOrd="0" parTransId="{CE447E8F-861F-4EC6-AFDF-77037025C400}" sibTransId="{E5D183F8-4E56-4915-8DD2-808FCEBC79D8}"/>
    <dgm:cxn modelId="{98164527-4EAE-4CB6-A52D-90ABD633CE30}" srcId="{5B0B0D0C-DCDD-4199-8A3E-170F20657BC0}" destId="{231946A7-AC0C-44CE-B55E-42CEF18E2487}" srcOrd="7" destOrd="0" parTransId="{74A8206B-3905-466E-A90C-121397D3C8D4}" sibTransId="{0AA7CF67-63D7-4CC5-A682-8D432234BF35}"/>
    <dgm:cxn modelId="{E45FC92A-015F-4DDF-BE0B-421C87A33063}" srcId="{5B0B0D0C-DCDD-4199-8A3E-170F20657BC0}" destId="{E040288A-33FF-4F06-91DB-DF164CC1D28C}" srcOrd="2" destOrd="0" parTransId="{F0D39352-45B9-4295-A3F6-4F9F6EF73B3B}" sibTransId="{6DF554B3-3CC2-42D5-B29F-F0A339E195B5}"/>
    <dgm:cxn modelId="{C1738B62-AD53-4F4D-A36B-41620C474639}" type="presOf" srcId="{C6E56ABD-5634-4EE2-9BA0-AF9EDDC20DF4}" destId="{D3EEF688-0B59-4924-9BB2-3476790490C0}" srcOrd="0" destOrd="0" presId="urn:microsoft.com/office/officeart/2005/8/layout/vList2"/>
    <dgm:cxn modelId="{12D80D69-4D8A-4F28-92C3-CF85C7B25D01}" type="presOf" srcId="{06BC339C-960A-4154-B492-9A55779231AA}" destId="{050020E4-5462-49E1-B867-95710D182D59}" srcOrd="0" destOrd="0" presId="urn:microsoft.com/office/officeart/2005/8/layout/vList2"/>
    <dgm:cxn modelId="{7CB1356E-D6A9-4799-8936-6CB28F50A566}" srcId="{5B0B0D0C-DCDD-4199-8A3E-170F20657BC0}" destId="{32639FC0-0CDE-43C6-9BF1-4246999ECDC6}" srcOrd="1" destOrd="0" parTransId="{9B1928A2-E86E-49EF-811C-3C09F8ECA81C}" sibTransId="{1FC8E436-1377-4438-A137-59E22FDE5C3D}"/>
    <dgm:cxn modelId="{21329D4E-96A9-405A-BC42-A527D0BD33A3}" type="presOf" srcId="{4C657A29-117C-4D95-91F8-F81BFDAEF65E}" destId="{DD9917B9-F730-45F8-9471-0C5B42118E03}" srcOrd="0" destOrd="0" presId="urn:microsoft.com/office/officeart/2005/8/layout/vList2"/>
    <dgm:cxn modelId="{60CD1575-98D0-47BC-BC7F-3A0C2099C2B9}" type="presOf" srcId="{32639FC0-0CDE-43C6-9BF1-4246999ECDC6}" destId="{629DBE03-81E0-4542-B248-849CF87672E8}" srcOrd="0" destOrd="0" presId="urn:microsoft.com/office/officeart/2005/8/layout/vList2"/>
    <dgm:cxn modelId="{581C3F58-86F1-41D9-A62D-C0F92220B623}" type="presOf" srcId="{92BB3620-3A90-4CDF-A927-3BCF4B12B3AE}" destId="{AD1F4FCA-846D-490B-AA48-3048FC94EC76}" srcOrd="0" destOrd="0" presId="urn:microsoft.com/office/officeart/2005/8/layout/vList2"/>
    <dgm:cxn modelId="{2058647F-755E-4EBE-8343-F9E421C21AEE}" srcId="{5B0B0D0C-DCDD-4199-8A3E-170F20657BC0}" destId="{01F8F704-83BA-473B-9D1C-1F122566AAC5}" srcOrd="8" destOrd="0" parTransId="{712A7C53-4F54-43AA-B576-BBB5F5C15059}" sibTransId="{1926021F-FDFE-42F5-905F-3DAB67957A12}"/>
    <dgm:cxn modelId="{D60E5783-84F3-43C3-BCAF-32842D2C1563}" type="presOf" srcId="{14AF0646-9C7D-4E85-84F8-1BCA7CAEEEE5}" destId="{93003ADF-75CB-4D3F-B7DF-05A335673B2D}" srcOrd="0" destOrd="0" presId="urn:microsoft.com/office/officeart/2005/8/layout/vList2"/>
    <dgm:cxn modelId="{4BA6318C-3A5E-4D89-9643-AE49C40D86BF}" type="presOf" srcId="{5B0B0D0C-DCDD-4199-8A3E-170F20657BC0}" destId="{5C4AE767-5697-4F40-9F00-04C54AE052F3}" srcOrd="0" destOrd="0" presId="urn:microsoft.com/office/officeart/2005/8/layout/vList2"/>
    <dgm:cxn modelId="{1603939C-B417-4A42-B499-8E47DC44AD66}" type="presOf" srcId="{231946A7-AC0C-44CE-B55E-42CEF18E2487}" destId="{82BF5D4A-1F99-45A6-8D7B-43D77DF8FDEA}" srcOrd="0" destOrd="0" presId="urn:microsoft.com/office/officeart/2005/8/layout/vList2"/>
    <dgm:cxn modelId="{9FB4D7C5-1A51-4AC7-9FF5-76F05D95659B}" srcId="{5B0B0D0C-DCDD-4199-8A3E-170F20657BC0}" destId="{EB9F4B3A-047D-4931-8FF8-1501C7A943D6}" srcOrd="5" destOrd="0" parTransId="{BF6F2DD8-FD81-407E-8754-81AD41A3461B}" sibTransId="{9D12F678-4BE8-4E6C-A34F-E9FCCB4870AB}"/>
    <dgm:cxn modelId="{40B17BCD-3B79-4F58-B2A2-B8A11343ACC0}" type="presOf" srcId="{EB9F4B3A-047D-4931-8FF8-1501C7A943D6}" destId="{A3FB6935-D61D-4932-92CD-E3E13341833C}" srcOrd="0" destOrd="0" presId="urn:microsoft.com/office/officeart/2005/8/layout/vList2"/>
    <dgm:cxn modelId="{693C8FCE-754E-414D-A1CB-4AD69DF2F630}" srcId="{5B0B0D0C-DCDD-4199-8A3E-170F20657BC0}" destId="{8896DAC3-1EA8-4D38-87F0-A84B2D38AD75}" srcOrd="6" destOrd="0" parTransId="{45F09F27-8E31-464A-9E2B-D104D433D61E}" sibTransId="{E750B98D-D25E-4130-924A-404B61D6EF49}"/>
    <dgm:cxn modelId="{D1E12CD1-D66E-46EE-9ABB-8B2D9D3A2FED}" srcId="{5B0B0D0C-DCDD-4199-8A3E-170F20657BC0}" destId="{4C657A29-117C-4D95-91F8-F81BFDAEF65E}" srcOrd="0" destOrd="0" parTransId="{8F2FDBFD-A9CD-47F2-9A56-DC35CAD9337E}" sibTransId="{15363876-4892-4259-A162-00110B63B7CB}"/>
    <dgm:cxn modelId="{DFD326DF-0B44-42A3-B641-9878B2BD3D28}" type="presOf" srcId="{01F8F704-83BA-473B-9D1C-1F122566AAC5}" destId="{60813DF2-3533-4D88-B62B-58719FB4D34C}" srcOrd="0" destOrd="0" presId="urn:microsoft.com/office/officeart/2005/8/layout/vList2"/>
    <dgm:cxn modelId="{18DE9DE2-CC90-4A6F-823C-6556133B3A1D}" srcId="{5B0B0D0C-DCDD-4199-8A3E-170F20657BC0}" destId="{06BC339C-960A-4154-B492-9A55779231AA}" srcOrd="4" destOrd="0" parTransId="{7B91361D-886D-4E99-80CF-9D2E114C9F53}" sibTransId="{4DCAD8D1-0164-44E6-B573-C6BD144805CA}"/>
    <dgm:cxn modelId="{FB89C5F2-F8E5-4416-9992-8881C61D6FD9}" srcId="{5B0B0D0C-DCDD-4199-8A3E-170F20657BC0}" destId="{C6E56ABD-5634-4EE2-9BA0-AF9EDDC20DF4}" srcOrd="10" destOrd="0" parTransId="{A98356AD-4AFF-4077-858A-38BBA2A439D1}" sibTransId="{133874F5-1D23-4618-B549-3545B6E1C1D9}"/>
    <dgm:cxn modelId="{F1C5BA54-CCB4-404D-8C41-9DD1F6E19F22}" type="presParOf" srcId="{5C4AE767-5697-4F40-9F00-04C54AE052F3}" destId="{DD9917B9-F730-45F8-9471-0C5B42118E03}" srcOrd="0" destOrd="0" presId="urn:microsoft.com/office/officeart/2005/8/layout/vList2"/>
    <dgm:cxn modelId="{438783F6-4E94-4351-A08B-BF03C2471C93}" type="presParOf" srcId="{5C4AE767-5697-4F40-9F00-04C54AE052F3}" destId="{F719A87C-891C-4671-AC3D-DC27E434CF19}" srcOrd="1" destOrd="0" presId="urn:microsoft.com/office/officeart/2005/8/layout/vList2"/>
    <dgm:cxn modelId="{0F7CB868-5122-4574-A144-771998F7AAB0}" type="presParOf" srcId="{5C4AE767-5697-4F40-9F00-04C54AE052F3}" destId="{629DBE03-81E0-4542-B248-849CF87672E8}" srcOrd="2" destOrd="0" presId="urn:microsoft.com/office/officeart/2005/8/layout/vList2"/>
    <dgm:cxn modelId="{B6F69E97-FF4E-41DD-AD52-1987E58D2720}" type="presParOf" srcId="{5C4AE767-5697-4F40-9F00-04C54AE052F3}" destId="{EA8DD07B-AA27-40B9-9BC1-D769849F4E87}" srcOrd="3" destOrd="0" presId="urn:microsoft.com/office/officeart/2005/8/layout/vList2"/>
    <dgm:cxn modelId="{23007F2F-D57C-4C77-A872-1AC1594C7C96}" type="presParOf" srcId="{5C4AE767-5697-4F40-9F00-04C54AE052F3}" destId="{E62823A6-D256-47F7-9410-2E031FB11134}" srcOrd="4" destOrd="0" presId="urn:microsoft.com/office/officeart/2005/8/layout/vList2"/>
    <dgm:cxn modelId="{59E9DFA2-DF1F-4A46-AA06-4384CFBEE807}" type="presParOf" srcId="{5C4AE767-5697-4F40-9F00-04C54AE052F3}" destId="{0FE42D15-A55D-423D-AFBD-C832E6107FB7}" srcOrd="5" destOrd="0" presId="urn:microsoft.com/office/officeart/2005/8/layout/vList2"/>
    <dgm:cxn modelId="{646C60E4-38E6-4DFF-B8B8-0BE015DCA6D3}" type="presParOf" srcId="{5C4AE767-5697-4F40-9F00-04C54AE052F3}" destId="{AD1F4FCA-846D-490B-AA48-3048FC94EC76}" srcOrd="6" destOrd="0" presId="urn:microsoft.com/office/officeart/2005/8/layout/vList2"/>
    <dgm:cxn modelId="{5B212FB5-4D6E-47A1-B328-C399F1226460}" type="presParOf" srcId="{5C4AE767-5697-4F40-9F00-04C54AE052F3}" destId="{E8C8767C-68CB-47C3-AEC2-FCDC6B996A11}" srcOrd="7" destOrd="0" presId="urn:microsoft.com/office/officeart/2005/8/layout/vList2"/>
    <dgm:cxn modelId="{E0CA7F25-F52A-4F33-9251-27F08E92A179}" type="presParOf" srcId="{5C4AE767-5697-4F40-9F00-04C54AE052F3}" destId="{050020E4-5462-49E1-B867-95710D182D59}" srcOrd="8" destOrd="0" presId="urn:microsoft.com/office/officeart/2005/8/layout/vList2"/>
    <dgm:cxn modelId="{60F66ADA-EB47-4944-9002-A53E7B79E6E9}" type="presParOf" srcId="{5C4AE767-5697-4F40-9F00-04C54AE052F3}" destId="{E092195C-2324-4B4A-8324-EB7D97B4C8FB}" srcOrd="9" destOrd="0" presId="urn:microsoft.com/office/officeart/2005/8/layout/vList2"/>
    <dgm:cxn modelId="{95E3DF7B-17F1-477C-9B7C-94F02288BE9A}" type="presParOf" srcId="{5C4AE767-5697-4F40-9F00-04C54AE052F3}" destId="{A3FB6935-D61D-4932-92CD-E3E13341833C}" srcOrd="10" destOrd="0" presId="urn:microsoft.com/office/officeart/2005/8/layout/vList2"/>
    <dgm:cxn modelId="{9867E045-C348-49FB-A60F-41A2449FA3CF}" type="presParOf" srcId="{5C4AE767-5697-4F40-9F00-04C54AE052F3}" destId="{41DF51B6-B8BF-4DE5-B572-072862E56245}" srcOrd="11" destOrd="0" presId="urn:microsoft.com/office/officeart/2005/8/layout/vList2"/>
    <dgm:cxn modelId="{DF6D6654-B47B-47EF-AA9C-96375BFAEE7B}" type="presParOf" srcId="{5C4AE767-5697-4F40-9F00-04C54AE052F3}" destId="{F36A4FAD-A357-4A70-AAF4-5CBE0066EC44}" srcOrd="12" destOrd="0" presId="urn:microsoft.com/office/officeart/2005/8/layout/vList2"/>
    <dgm:cxn modelId="{EE16D50E-95DD-40AE-854E-797FDB827369}" type="presParOf" srcId="{5C4AE767-5697-4F40-9F00-04C54AE052F3}" destId="{B1059E57-4414-4A12-B6DC-9DD6693E2205}" srcOrd="13" destOrd="0" presId="urn:microsoft.com/office/officeart/2005/8/layout/vList2"/>
    <dgm:cxn modelId="{F5FC535C-5E45-431A-BDC0-B892F001894B}" type="presParOf" srcId="{5C4AE767-5697-4F40-9F00-04C54AE052F3}" destId="{82BF5D4A-1F99-45A6-8D7B-43D77DF8FDEA}" srcOrd="14" destOrd="0" presId="urn:microsoft.com/office/officeart/2005/8/layout/vList2"/>
    <dgm:cxn modelId="{AA51B18B-9C60-4FBB-8300-DBC0E8B2D598}" type="presParOf" srcId="{5C4AE767-5697-4F40-9F00-04C54AE052F3}" destId="{81E0C461-1B43-478A-B02E-8EADD31AB1C5}" srcOrd="15" destOrd="0" presId="urn:microsoft.com/office/officeart/2005/8/layout/vList2"/>
    <dgm:cxn modelId="{F1655E24-254A-4D9D-955A-8E2A02E6F3E6}" type="presParOf" srcId="{5C4AE767-5697-4F40-9F00-04C54AE052F3}" destId="{60813DF2-3533-4D88-B62B-58719FB4D34C}" srcOrd="16" destOrd="0" presId="urn:microsoft.com/office/officeart/2005/8/layout/vList2"/>
    <dgm:cxn modelId="{3A1EB6DC-CBC5-4FF8-AA25-2FB56A63C456}" type="presParOf" srcId="{5C4AE767-5697-4F40-9F00-04C54AE052F3}" destId="{8854B458-E934-4B32-A531-B4A3FA7AEDD2}" srcOrd="17" destOrd="0" presId="urn:microsoft.com/office/officeart/2005/8/layout/vList2"/>
    <dgm:cxn modelId="{61D79320-51C2-4D60-AA6D-C73DDE3729B2}" type="presParOf" srcId="{5C4AE767-5697-4F40-9F00-04C54AE052F3}" destId="{93003ADF-75CB-4D3F-B7DF-05A335673B2D}" srcOrd="18" destOrd="0" presId="urn:microsoft.com/office/officeart/2005/8/layout/vList2"/>
    <dgm:cxn modelId="{77329EAC-5855-4FD6-B62B-E4BA9AE5CFEC}" type="presParOf" srcId="{5C4AE767-5697-4F40-9F00-04C54AE052F3}" destId="{6E8064E3-C3C0-4B33-AE97-130E8D9199B7}" srcOrd="19" destOrd="0" presId="urn:microsoft.com/office/officeart/2005/8/layout/vList2"/>
    <dgm:cxn modelId="{3FF9210A-B06B-4966-9FF1-E4076CB41D96}" type="presParOf" srcId="{5C4AE767-5697-4F40-9F00-04C54AE052F3}" destId="{D3EEF688-0B59-4924-9BB2-3476790490C0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401EC5C-5800-4592-B7CE-3A4DE1DF23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C7D7FF-A684-4152-99F2-E8E2FDF54985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</a:rPr>
            <a:t>Государственная программа "Комфортное жилье и благоприятная среда" на 2021-2025 годы –  5 885 259,00 рублей</a:t>
          </a:r>
        </a:p>
      </dgm:t>
    </dgm:pt>
    <dgm:pt modelId="{45803BD1-BCB6-4DE2-93DF-F7085FFFC3FF}" type="parTrans" cxnId="{4662E15B-04FF-42A8-91CA-3AFCA05A01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3794B0-1751-44F0-956C-649EE913EC2E}" type="sibTrans" cxnId="{4662E15B-04FF-42A8-91CA-3AFCA05A01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B527D3-DC6D-43D1-8263-5C96CBF684A2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algn="just"/>
          <a:r>
            <a:rPr lang="ru-RU" sz="1800" b="0" dirty="0">
              <a:solidFill>
                <a:schemeClr val="tx1"/>
              </a:solidFill>
            </a:rPr>
            <a:t>Государственная программа "Строительство жилья" на 2021-2025 годы – 8 371,00 рублей</a:t>
          </a:r>
        </a:p>
      </dgm:t>
    </dgm:pt>
    <dgm:pt modelId="{7CC4900B-66BF-4443-A492-4EA75A6DD118}" type="parTrans" cxnId="{BA20968A-4D4E-4E8B-9EBB-0B5FD53DC4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280B83-8487-4A4C-A7BA-A74AF3C51212}" type="sibTrans" cxnId="{BA20968A-4D4E-4E8B-9EBB-0B5FD53DC4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838FF4-6FC0-44B5-9E1F-B3C02A66A111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</a:rPr>
            <a:t>Государственная программа "Массовая информация и книгоиздание" на 2021-2025 годы – 21 700,00 рублей</a:t>
          </a:r>
        </a:p>
      </dgm:t>
    </dgm:pt>
    <dgm:pt modelId="{13280AF0-2568-4F06-9689-030A34E6B82C}" type="parTrans" cxnId="{DAEEBBF8-E1ED-4AF1-B119-60E4B6FCF1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E0A6BA-AE52-4B40-A9DC-BBB25CB20A53}" type="sibTrans" cxnId="{DAEEBBF8-E1ED-4AF1-B119-60E4B6FCF1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AA9ACE0-0136-47DA-B7AE-AB2ED461CDCF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</a:rPr>
            <a:t>Государственная программа "Увековечение памяти о погибших при защите Отечества" на 2021-2025 годы – 4 000,00 рублей</a:t>
          </a:r>
        </a:p>
      </dgm:t>
    </dgm:pt>
    <dgm:pt modelId="{8A963B24-B095-47C1-BE55-EB771A768CF8}" type="parTrans" cxnId="{26529834-897F-4FC1-814D-C922225BFD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721FB5-4DFA-4593-9D9A-4C54F9567C99}" type="sibTrans" cxnId="{26529834-897F-4FC1-814D-C922225BFD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26EA0D-9973-49D7-BC10-CE5698C2FE18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</a:rPr>
            <a:t>Государственная программа "Транспортный комплекс" на 2021-2025 годы – 427 226,00 рублей</a:t>
          </a:r>
        </a:p>
      </dgm:t>
    </dgm:pt>
    <dgm:pt modelId="{D55CFD6D-D269-4067-881C-A9683B0D28BB}" type="parTrans" cxnId="{791B8E44-5CF4-4A15-A93F-D352CE4A74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7B71C9-7D92-4AFF-8EEC-7AF93B424A1C}" type="sibTrans" cxnId="{791B8E44-5CF4-4A15-A93F-D352CE4A74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F98108-EC8F-4600-9D55-3F9E7C4FE438}" type="pres">
      <dgm:prSet presAssocID="{2401EC5C-5800-4592-B7CE-3A4DE1DF23A8}" presName="Name0" presStyleCnt="0">
        <dgm:presLayoutVars>
          <dgm:chMax val="7"/>
          <dgm:chPref val="7"/>
          <dgm:dir/>
        </dgm:presLayoutVars>
      </dgm:prSet>
      <dgm:spPr/>
    </dgm:pt>
    <dgm:pt modelId="{37C4B935-6F63-48DC-9925-C8D6C01510E5}" type="pres">
      <dgm:prSet presAssocID="{2401EC5C-5800-4592-B7CE-3A4DE1DF23A8}" presName="Name1" presStyleCnt="0"/>
      <dgm:spPr/>
    </dgm:pt>
    <dgm:pt modelId="{8CD0419F-1B89-409E-B992-A2FB863C1870}" type="pres">
      <dgm:prSet presAssocID="{2401EC5C-5800-4592-B7CE-3A4DE1DF23A8}" presName="cycle" presStyleCnt="0"/>
      <dgm:spPr/>
    </dgm:pt>
    <dgm:pt modelId="{5C1AECA8-F232-4142-8D3A-3EDCE0FD05CB}" type="pres">
      <dgm:prSet presAssocID="{2401EC5C-5800-4592-B7CE-3A4DE1DF23A8}" presName="srcNode" presStyleLbl="node1" presStyleIdx="0" presStyleCnt="5"/>
      <dgm:spPr/>
    </dgm:pt>
    <dgm:pt modelId="{5AD3B0D6-9BC2-4671-99AC-EED7E51883B9}" type="pres">
      <dgm:prSet presAssocID="{2401EC5C-5800-4592-B7CE-3A4DE1DF23A8}" presName="conn" presStyleLbl="parChTrans1D2" presStyleIdx="0" presStyleCnt="1"/>
      <dgm:spPr/>
    </dgm:pt>
    <dgm:pt modelId="{BD8C76A4-F2CB-42DC-8074-E4F63FE4DB89}" type="pres">
      <dgm:prSet presAssocID="{2401EC5C-5800-4592-B7CE-3A4DE1DF23A8}" presName="extraNode" presStyleLbl="node1" presStyleIdx="0" presStyleCnt="5"/>
      <dgm:spPr/>
    </dgm:pt>
    <dgm:pt modelId="{274CBE0F-7A47-402E-8B5A-419B2DB121C5}" type="pres">
      <dgm:prSet presAssocID="{2401EC5C-5800-4592-B7CE-3A4DE1DF23A8}" presName="dstNode" presStyleLbl="node1" presStyleIdx="0" presStyleCnt="5"/>
      <dgm:spPr/>
    </dgm:pt>
    <dgm:pt modelId="{B30DA2DD-CC5A-4ECC-B1B1-C9A1968AB73F}" type="pres">
      <dgm:prSet presAssocID="{35C7D7FF-A684-4152-99F2-E8E2FDF54985}" presName="text_1" presStyleLbl="node1" presStyleIdx="0" presStyleCnt="5">
        <dgm:presLayoutVars>
          <dgm:bulletEnabled val="1"/>
        </dgm:presLayoutVars>
      </dgm:prSet>
      <dgm:spPr/>
    </dgm:pt>
    <dgm:pt modelId="{B8ECB731-BDB1-4061-96D3-FE6BEE3E3AB6}" type="pres">
      <dgm:prSet presAssocID="{35C7D7FF-A684-4152-99F2-E8E2FDF54985}" presName="accent_1" presStyleCnt="0"/>
      <dgm:spPr/>
    </dgm:pt>
    <dgm:pt modelId="{910BF20C-3FEE-4BB7-BE17-7A4320FD7CD1}" type="pres">
      <dgm:prSet presAssocID="{35C7D7FF-A684-4152-99F2-E8E2FDF54985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>
          <a:solidFill>
            <a:srgbClr val="7ABC32"/>
          </a:solidFill>
        </a:ln>
      </dgm:spPr>
    </dgm:pt>
    <dgm:pt modelId="{A739CE97-7711-48CC-8949-CA90EDCDCC0B}" type="pres">
      <dgm:prSet presAssocID="{1EB527D3-DC6D-43D1-8263-5C96CBF684A2}" presName="text_2" presStyleLbl="node1" presStyleIdx="1" presStyleCnt="5">
        <dgm:presLayoutVars>
          <dgm:bulletEnabled val="1"/>
        </dgm:presLayoutVars>
      </dgm:prSet>
      <dgm:spPr/>
    </dgm:pt>
    <dgm:pt modelId="{256CD973-FF8F-4C56-AF41-46C10DE2A254}" type="pres">
      <dgm:prSet presAssocID="{1EB527D3-DC6D-43D1-8263-5C96CBF684A2}" presName="accent_2" presStyleCnt="0"/>
      <dgm:spPr/>
    </dgm:pt>
    <dgm:pt modelId="{97F4AC84-3BAA-4E2C-AF6A-874E73AE7A9E}" type="pres">
      <dgm:prSet presAssocID="{1EB527D3-DC6D-43D1-8263-5C96CBF684A2}" presName="accentRepeatNode" presStyleLbl="solidFgAcc1" presStyleIdx="1" presStyleCnt="5"/>
      <dgm:spPr>
        <a:blipFill rotWithShape="0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solidFill>
            <a:srgbClr val="7ABC32"/>
          </a:solidFill>
        </a:ln>
      </dgm:spPr>
    </dgm:pt>
    <dgm:pt modelId="{8060BAC4-0BCF-4632-9083-2288B753A7E1}" type="pres">
      <dgm:prSet presAssocID="{3E838FF4-6FC0-44B5-9E1F-B3C02A66A111}" presName="text_3" presStyleLbl="node1" presStyleIdx="2" presStyleCnt="5">
        <dgm:presLayoutVars>
          <dgm:bulletEnabled val="1"/>
        </dgm:presLayoutVars>
      </dgm:prSet>
      <dgm:spPr/>
    </dgm:pt>
    <dgm:pt modelId="{C9E38F9D-CA5C-4423-9735-B1203A5E7BFE}" type="pres">
      <dgm:prSet presAssocID="{3E838FF4-6FC0-44B5-9E1F-B3C02A66A111}" presName="accent_3" presStyleCnt="0"/>
      <dgm:spPr/>
    </dgm:pt>
    <dgm:pt modelId="{22439FC4-66C0-4F4C-9A73-69660F28CA5E}" type="pres">
      <dgm:prSet presAssocID="{3E838FF4-6FC0-44B5-9E1F-B3C02A66A111}" presName="accentRepeatNode" presStyleLbl="solidFgAcc1" presStyleIdx="2" presStyleCnt="5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solidFill>
            <a:srgbClr val="7ABC32"/>
          </a:solidFill>
        </a:ln>
      </dgm:spPr>
    </dgm:pt>
    <dgm:pt modelId="{FEAD1CE6-8A72-470B-B878-53A723BD8110}" type="pres">
      <dgm:prSet presAssocID="{AAA9ACE0-0136-47DA-B7AE-AB2ED461CDCF}" presName="text_4" presStyleLbl="node1" presStyleIdx="3" presStyleCnt="5">
        <dgm:presLayoutVars>
          <dgm:bulletEnabled val="1"/>
        </dgm:presLayoutVars>
      </dgm:prSet>
      <dgm:spPr/>
    </dgm:pt>
    <dgm:pt modelId="{6AB94B16-70FD-48D6-99B3-1A97B0FFC915}" type="pres">
      <dgm:prSet presAssocID="{AAA9ACE0-0136-47DA-B7AE-AB2ED461CDCF}" presName="accent_4" presStyleCnt="0"/>
      <dgm:spPr/>
    </dgm:pt>
    <dgm:pt modelId="{169BBCE7-DBBA-4B1D-9FFD-3571C3B74213}" type="pres">
      <dgm:prSet presAssocID="{AAA9ACE0-0136-47DA-B7AE-AB2ED461CDCF}" presName="accentRepeatNode" presStyleLbl="solidFgAcc1" presStyleIdx="3" presStyleCnt="5"/>
      <dgm:spPr>
        <a:blipFill rotWithShape="0">
          <a:blip xmlns:r="http://schemas.openxmlformats.org/officeDocument/2006/relationships" r:embed="rId4"/>
          <a:srcRect/>
          <a:stretch>
            <a:fillRect l="-9000" r="-9000"/>
          </a:stretch>
        </a:blipFill>
        <a:ln>
          <a:solidFill>
            <a:srgbClr val="7ABC32"/>
          </a:solidFill>
        </a:ln>
      </dgm:spPr>
    </dgm:pt>
    <dgm:pt modelId="{4842D8B2-FBE2-4DC0-9CFE-88176F6C0127}" type="pres">
      <dgm:prSet presAssocID="{AC26EA0D-9973-49D7-BC10-CE5698C2FE18}" presName="text_5" presStyleLbl="node1" presStyleIdx="4" presStyleCnt="5">
        <dgm:presLayoutVars>
          <dgm:bulletEnabled val="1"/>
        </dgm:presLayoutVars>
      </dgm:prSet>
      <dgm:spPr/>
    </dgm:pt>
    <dgm:pt modelId="{9D513130-7C47-40D8-92D2-09A2BD0705DC}" type="pres">
      <dgm:prSet presAssocID="{AC26EA0D-9973-49D7-BC10-CE5698C2FE18}" presName="accent_5" presStyleCnt="0"/>
      <dgm:spPr/>
    </dgm:pt>
    <dgm:pt modelId="{E7765741-7BB9-4C95-A723-A4CF2DE042CD}" type="pres">
      <dgm:prSet presAssocID="{AC26EA0D-9973-49D7-BC10-CE5698C2FE18}" presName="accentRepeatNode" presStyleLbl="solidFgAcc1" presStyleIdx="4" presStyleCnt="5"/>
      <dgm:spPr>
        <a:blipFill rotWithShape="0">
          <a:blip xmlns:r="http://schemas.openxmlformats.org/officeDocument/2006/relationships" r:embed="rId5"/>
          <a:srcRect/>
          <a:stretch>
            <a:fillRect l="-58000" r="-58000"/>
          </a:stretch>
        </a:blipFill>
        <a:ln>
          <a:solidFill>
            <a:srgbClr val="7ABC32"/>
          </a:solidFill>
        </a:ln>
      </dgm:spPr>
    </dgm:pt>
  </dgm:ptLst>
  <dgm:cxnLst>
    <dgm:cxn modelId="{D06A6D2C-043E-4F77-8F5D-AC8309CB2F1D}" type="presOf" srcId="{1EB527D3-DC6D-43D1-8263-5C96CBF684A2}" destId="{A739CE97-7711-48CC-8949-CA90EDCDCC0B}" srcOrd="0" destOrd="0" presId="urn:microsoft.com/office/officeart/2008/layout/VerticalCurvedList"/>
    <dgm:cxn modelId="{26529834-897F-4FC1-814D-C922225BFDEB}" srcId="{2401EC5C-5800-4592-B7CE-3A4DE1DF23A8}" destId="{AAA9ACE0-0136-47DA-B7AE-AB2ED461CDCF}" srcOrd="3" destOrd="0" parTransId="{8A963B24-B095-47C1-BE55-EB771A768CF8}" sibTransId="{7D721FB5-4DFA-4593-9D9A-4C54F9567C99}"/>
    <dgm:cxn modelId="{4662E15B-04FF-42A8-91CA-3AFCA05A013F}" srcId="{2401EC5C-5800-4592-B7CE-3A4DE1DF23A8}" destId="{35C7D7FF-A684-4152-99F2-E8E2FDF54985}" srcOrd="0" destOrd="0" parTransId="{45803BD1-BCB6-4DE2-93DF-F7085FFFC3FF}" sibTransId="{BE3794B0-1751-44F0-956C-649EE913EC2E}"/>
    <dgm:cxn modelId="{791B8E44-5CF4-4A15-A93F-D352CE4A74CA}" srcId="{2401EC5C-5800-4592-B7CE-3A4DE1DF23A8}" destId="{AC26EA0D-9973-49D7-BC10-CE5698C2FE18}" srcOrd="4" destOrd="0" parTransId="{D55CFD6D-D269-4067-881C-A9683B0D28BB}" sibTransId="{687B71C9-7D92-4AFF-8EEC-7AF93B424A1C}"/>
    <dgm:cxn modelId="{77597275-9AE1-43A9-A3A5-34E4B96EDB37}" type="presOf" srcId="{35C7D7FF-A684-4152-99F2-E8E2FDF54985}" destId="{B30DA2DD-CC5A-4ECC-B1B1-C9A1968AB73F}" srcOrd="0" destOrd="0" presId="urn:microsoft.com/office/officeart/2008/layout/VerticalCurvedList"/>
    <dgm:cxn modelId="{BA20968A-4D4E-4E8B-9EBB-0B5FD53DC49C}" srcId="{2401EC5C-5800-4592-B7CE-3A4DE1DF23A8}" destId="{1EB527D3-DC6D-43D1-8263-5C96CBF684A2}" srcOrd="1" destOrd="0" parTransId="{7CC4900B-66BF-4443-A492-4EA75A6DD118}" sibTransId="{B3280B83-8487-4A4C-A7BA-A74AF3C51212}"/>
    <dgm:cxn modelId="{BC964096-A168-4280-9910-151D8572079B}" type="presOf" srcId="{BE3794B0-1751-44F0-956C-649EE913EC2E}" destId="{5AD3B0D6-9BC2-4671-99AC-EED7E51883B9}" srcOrd="0" destOrd="0" presId="urn:microsoft.com/office/officeart/2008/layout/VerticalCurvedList"/>
    <dgm:cxn modelId="{008105A8-6797-4752-ACDC-7BE91FDC30E6}" type="presOf" srcId="{3E838FF4-6FC0-44B5-9E1F-B3C02A66A111}" destId="{8060BAC4-0BCF-4632-9083-2288B753A7E1}" srcOrd="0" destOrd="0" presId="urn:microsoft.com/office/officeart/2008/layout/VerticalCurvedList"/>
    <dgm:cxn modelId="{8EF59AAD-A39C-4E5C-8161-1C991688668A}" type="presOf" srcId="{2401EC5C-5800-4592-B7CE-3A4DE1DF23A8}" destId="{67F98108-EC8F-4600-9D55-3F9E7C4FE438}" srcOrd="0" destOrd="0" presId="urn:microsoft.com/office/officeart/2008/layout/VerticalCurvedList"/>
    <dgm:cxn modelId="{FBDB55BB-A0C6-49D2-B203-35A8BCD37A63}" type="presOf" srcId="{AAA9ACE0-0136-47DA-B7AE-AB2ED461CDCF}" destId="{FEAD1CE6-8A72-470B-B878-53A723BD8110}" srcOrd="0" destOrd="0" presId="urn:microsoft.com/office/officeart/2008/layout/VerticalCurvedList"/>
    <dgm:cxn modelId="{CD91D6F6-1DC4-415B-A8A1-6B78577370EE}" type="presOf" srcId="{AC26EA0D-9973-49D7-BC10-CE5698C2FE18}" destId="{4842D8B2-FBE2-4DC0-9CFE-88176F6C0127}" srcOrd="0" destOrd="0" presId="urn:microsoft.com/office/officeart/2008/layout/VerticalCurvedList"/>
    <dgm:cxn modelId="{DAEEBBF8-E1ED-4AF1-B119-60E4B6FCF11E}" srcId="{2401EC5C-5800-4592-B7CE-3A4DE1DF23A8}" destId="{3E838FF4-6FC0-44B5-9E1F-B3C02A66A111}" srcOrd="2" destOrd="0" parTransId="{13280AF0-2568-4F06-9689-030A34E6B82C}" sibTransId="{4CE0A6BA-AE52-4B40-A9DC-BBB25CB20A53}"/>
    <dgm:cxn modelId="{78CE4BFC-E87E-4332-9665-A491B8E142DC}" type="presParOf" srcId="{67F98108-EC8F-4600-9D55-3F9E7C4FE438}" destId="{37C4B935-6F63-48DC-9925-C8D6C01510E5}" srcOrd="0" destOrd="0" presId="urn:microsoft.com/office/officeart/2008/layout/VerticalCurvedList"/>
    <dgm:cxn modelId="{9B8BDFA4-5342-4D8E-B843-9FD2DE2EF243}" type="presParOf" srcId="{37C4B935-6F63-48DC-9925-C8D6C01510E5}" destId="{8CD0419F-1B89-409E-B992-A2FB863C1870}" srcOrd="0" destOrd="0" presId="urn:microsoft.com/office/officeart/2008/layout/VerticalCurvedList"/>
    <dgm:cxn modelId="{BDF199C7-F520-48AB-9D4B-E0DB0E74C449}" type="presParOf" srcId="{8CD0419F-1B89-409E-B992-A2FB863C1870}" destId="{5C1AECA8-F232-4142-8D3A-3EDCE0FD05CB}" srcOrd="0" destOrd="0" presId="urn:microsoft.com/office/officeart/2008/layout/VerticalCurvedList"/>
    <dgm:cxn modelId="{944E4629-6949-4F45-8D25-E6F5C4DC1D8A}" type="presParOf" srcId="{8CD0419F-1B89-409E-B992-A2FB863C1870}" destId="{5AD3B0D6-9BC2-4671-99AC-EED7E51883B9}" srcOrd="1" destOrd="0" presId="urn:microsoft.com/office/officeart/2008/layout/VerticalCurvedList"/>
    <dgm:cxn modelId="{6B13B7A5-C6FC-4C64-9F9F-D3C893879425}" type="presParOf" srcId="{8CD0419F-1B89-409E-B992-A2FB863C1870}" destId="{BD8C76A4-F2CB-42DC-8074-E4F63FE4DB89}" srcOrd="2" destOrd="0" presId="urn:microsoft.com/office/officeart/2008/layout/VerticalCurvedList"/>
    <dgm:cxn modelId="{1B7C6310-E429-4FF6-A4EE-FC10A9FB2851}" type="presParOf" srcId="{8CD0419F-1B89-409E-B992-A2FB863C1870}" destId="{274CBE0F-7A47-402E-8B5A-419B2DB121C5}" srcOrd="3" destOrd="0" presId="urn:microsoft.com/office/officeart/2008/layout/VerticalCurvedList"/>
    <dgm:cxn modelId="{7D6AABD6-374F-4D07-9353-318543966517}" type="presParOf" srcId="{37C4B935-6F63-48DC-9925-C8D6C01510E5}" destId="{B30DA2DD-CC5A-4ECC-B1B1-C9A1968AB73F}" srcOrd="1" destOrd="0" presId="urn:microsoft.com/office/officeart/2008/layout/VerticalCurvedList"/>
    <dgm:cxn modelId="{FE74EE8E-8A07-4EA8-B9F1-5E3094E6DBBF}" type="presParOf" srcId="{37C4B935-6F63-48DC-9925-C8D6C01510E5}" destId="{B8ECB731-BDB1-4061-96D3-FE6BEE3E3AB6}" srcOrd="2" destOrd="0" presId="urn:microsoft.com/office/officeart/2008/layout/VerticalCurvedList"/>
    <dgm:cxn modelId="{5E7E533B-62FE-4019-AA58-B65215FFD621}" type="presParOf" srcId="{B8ECB731-BDB1-4061-96D3-FE6BEE3E3AB6}" destId="{910BF20C-3FEE-4BB7-BE17-7A4320FD7CD1}" srcOrd="0" destOrd="0" presId="urn:microsoft.com/office/officeart/2008/layout/VerticalCurvedList"/>
    <dgm:cxn modelId="{DF8A6601-FFB9-479B-A1B3-91CF5E5A3FEF}" type="presParOf" srcId="{37C4B935-6F63-48DC-9925-C8D6C01510E5}" destId="{A739CE97-7711-48CC-8949-CA90EDCDCC0B}" srcOrd="3" destOrd="0" presId="urn:microsoft.com/office/officeart/2008/layout/VerticalCurvedList"/>
    <dgm:cxn modelId="{1F3E0250-143A-4DF3-895A-5C782755E294}" type="presParOf" srcId="{37C4B935-6F63-48DC-9925-C8D6C01510E5}" destId="{256CD973-FF8F-4C56-AF41-46C10DE2A254}" srcOrd="4" destOrd="0" presId="urn:microsoft.com/office/officeart/2008/layout/VerticalCurvedList"/>
    <dgm:cxn modelId="{E5FDCB74-203B-40A0-A23A-9BF075507125}" type="presParOf" srcId="{256CD973-FF8F-4C56-AF41-46C10DE2A254}" destId="{97F4AC84-3BAA-4E2C-AF6A-874E73AE7A9E}" srcOrd="0" destOrd="0" presId="urn:microsoft.com/office/officeart/2008/layout/VerticalCurvedList"/>
    <dgm:cxn modelId="{DAC11ACC-F98B-4FCC-A0CC-C6D53F8B5E34}" type="presParOf" srcId="{37C4B935-6F63-48DC-9925-C8D6C01510E5}" destId="{8060BAC4-0BCF-4632-9083-2288B753A7E1}" srcOrd="5" destOrd="0" presId="urn:microsoft.com/office/officeart/2008/layout/VerticalCurvedList"/>
    <dgm:cxn modelId="{0A26664C-72E2-46D5-8671-2529CCA098F3}" type="presParOf" srcId="{37C4B935-6F63-48DC-9925-C8D6C01510E5}" destId="{C9E38F9D-CA5C-4423-9735-B1203A5E7BFE}" srcOrd="6" destOrd="0" presId="urn:microsoft.com/office/officeart/2008/layout/VerticalCurvedList"/>
    <dgm:cxn modelId="{5F32BC14-5279-4F71-ACAB-5BC922ED2894}" type="presParOf" srcId="{C9E38F9D-CA5C-4423-9735-B1203A5E7BFE}" destId="{22439FC4-66C0-4F4C-9A73-69660F28CA5E}" srcOrd="0" destOrd="0" presId="urn:microsoft.com/office/officeart/2008/layout/VerticalCurvedList"/>
    <dgm:cxn modelId="{639B5C0C-C6CD-47B1-A911-09341C9234A7}" type="presParOf" srcId="{37C4B935-6F63-48DC-9925-C8D6C01510E5}" destId="{FEAD1CE6-8A72-470B-B878-53A723BD8110}" srcOrd="7" destOrd="0" presId="urn:microsoft.com/office/officeart/2008/layout/VerticalCurvedList"/>
    <dgm:cxn modelId="{CF47B8FB-9F9D-4B10-A33E-3279895DD5EF}" type="presParOf" srcId="{37C4B935-6F63-48DC-9925-C8D6C01510E5}" destId="{6AB94B16-70FD-48D6-99B3-1A97B0FFC915}" srcOrd="8" destOrd="0" presId="urn:microsoft.com/office/officeart/2008/layout/VerticalCurvedList"/>
    <dgm:cxn modelId="{96C18BCC-A763-43FB-B33D-50BFEE791E3C}" type="presParOf" srcId="{6AB94B16-70FD-48D6-99B3-1A97B0FFC915}" destId="{169BBCE7-DBBA-4B1D-9FFD-3571C3B74213}" srcOrd="0" destOrd="0" presId="urn:microsoft.com/office/officeart/2008/layout/VerticalCurvedList"/>
    <dgm:cxn modelId="{5D2700E5-337D-42C1-8491-3F0BA66F6F55}" type="presParOf" srcId="{37C4B935-6F63-48DC-9925-C8D6C01510E5}" destId="{4842D8B2-FBE2-4DC0-9CFE-88176F6C0127}" srcOrd="9" destOrd="0" presId="urn:microsoft.com/office/officeart/2008/layout/VerticalCurvedList"/>
    <dgm:cxn modelId="{7DBDE695-064E-4066-A202-E8546B8CAE5D}" type="presParOf" srcId="{37C4B935-6F63-48DC-9925-C8D6C01510E5}" destId="{9D513130-7C47-40D8-92D2-09A2BD0705DC}" srcOrd="10" destOrd="0" presId="urn:microsoft.com/office/officeart/2008/layout/VerticalCurvedList"/>
    <dgm:cxn modelId="{A8802637-8733-43A1-9597-71B0EBC2F6E8}" type="presParOf" srcId="{9D513130-7C47-40D8-92D2-09A2BD0705DC}" destId="{E7765741-7BB9-4C95-A723-A4CF2DE042C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85434-1181-4805-AA32-3E5F9CEABF5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5022A4-90D2-4A4A-8369-CE89A44508E3}">
      <dgm:prSet/>
      <dgm:spPr>
        <a:scene3d>
          <a:camera prst="orthographicFront"/>
          <a:lightRig rig="threePt" dir="t"/>
        </a:scene3d>
        <a:sp3d>
          <a:bevelT w="3048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Местные бюджеты </a:t>
          </a:r>
          <a:r>
            <a:rPr lang="ru-RU" dirty="0">
              <a:solidFill>
                <a:schemeClr val="tx1"/>
              </a:solidFill>
            </a:rPr>
            <a:t>делятся на: </a:t>
          </a:r>
        </a:p>
      </dgm:t>
    </dgm:pt>
    <dgm:pt modelId="{06631C52-9675-452D-9719-D7176F4948F3}" type="parTrans" cxnId="{67626FA1-398A-412D-8B5F-8CC54819FF0D}">
      <dgm:prSet/>
      <dgm:spPr/>
      <dgm:t>
        <a:bodyPr/>
        <a:lstStyle/>
        <a:p>
          <a:endParaRPr lang="ru-RU"/>
        </a:p>
      </dgm:t>
    </dgm:pt>
    <dgm:pt modelId="{31611B34-1246-411A-B1FB-A02EE33123B2}" type="sibTrans" cxnId="{67626FA1-398A-412D-8B5F-8CC54819FF0D}">
      <dgm:prSet/>
      <dgm:spPr/>
      <dgm:t>
        <a:bodyPr/>
        <a:lstStyle/>
        <a:p>
          <a:endParaRPr lang="ru-RU"/>
        </a:p>
      </dgm:t>
    </dgm:pt>
    <dgm:pt modelId="{F42D189C-5EE2-48B1-8675-2B19C68E3357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dirty="0"/>
            <a:t>бюджеты областного уровня - областные бюджеты и бюджет  г. Минска; </a:t>
          </a:r>
        </a:p>
      </dgm:t>
    </dgm:pt>
    <dgm:pt modelId="{B5479005-74BB-4E6C-BBB1-30626C79D072}" type="parTrans" cxnId="{06AAA9E6-9933-43E0-99C4-3D17ACA1A4FE}">
      <dgm:prSet/>
      <dgm:spPr/>
      <dgm:t>
        <a:bodyPr/>
        <a:lstStyle/>
        <a:p>
          <a:endParaRPr lang="ru-RU"/>
        </a:p>
      </dgm:t>
    </dgm:pt>
    <dgm:pt modelId="{65B7A39B-69CA-4CEA-AAC3-67FDF09F7D76}" type="sibTrans" cxnId="{06AAA9E6-9933-43E0-99C4-3D17ACA1A4FE}">
      <dgm:prSet/>
      <dgm:spPr/>
      <dgm:t>
        <a:bodyPr/>
        <a:lstStyle/>
        <a:p>
          <a:endParaRPr lang="ru-RU"/>
        </a:p>
      </dgm:t>
    </dgm:pt>
    <dgm:pt modelId="{C4AE7B11-AC37-45EC-A2D6-B354374351DD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/>
            <a:t>бюджеты базового уровня - районные и городские (городов областного подчинения); </a:t>
          </a:r>
        </a:p>
      </dgm:t>
    </dgm:pt>
    <dgm:pt modelId="{081E507C-6438-4E21-BD6A-7E68A4228DE7}" type="parTrans" cxnId="{A50A7668-55CA-4A0A-AD6B-FC543F72AA93}">
      <dgm:prSet/>
      <dgm:spPr/>
      <dgm:t>
        <a:bodyPr/>
        <a:lstStyle/>
        <a:p>
          <a:endParaRPr lang="ru-RU"/>
        </a:p>
      </dgm:t>
    </dgm:pt>
    <dgm:pt modelId="{B69A06FB-0604-4D27-B439-A6F06873A5B8}" type="sibTrans" cxnId="{A50A7668-55CA-4A0A-AD6B-FC543F72AA93}">
      <dgm:prSet/>
      <dgm:spPr/>
      <dgm:t>
        <a:bodyPr/>
        <a:lstStyle/>
        <a:p>
          <a:endParaRPr lang="ru-RU"/>
        </a:p>
      </dgm:t>
    </dgm:pt>
    <dgm:pt modelId="{335B06E8-34E6-4219-A666-2E86345B7AB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/>
            <a:t>бюджеты первичного уровня - сельские, поселковые, городские (городов районного подчинения). </a:t>
          </a:r>
        </a:p>
      </dgm:t>
    </dgm:pt>
    <dgm:pt modelId="{C6F9A4D3-544C-42DA-88E4-BC35D6536221}" type="parTrans" cxnId="{38CC17D4-2B32-43E5-803F-5F67E1C1A8AA}">
      <dgm:prSet/>
      <dgm:spPr/>
      <dgm:t>
        <a:bodyPr/>
        <a:lstStyle/>
        <a:p>
          <a:endParaRPr lang="ru-RU"/>
        </a:p>
      </dgm:t>
    </dgm:pt>
    <dgm:pt modelId="{53153F52-84B2-4E89-B717-B99ACC3E909E}" type="sibTrans" cxnId="{38CC17D4-2B32-43E5-803F-5F67E1C1A8AA}">
      <dgm:prSet/>
      <dgm:spPr/>
      <dgm:t>
        <a:bodyPr/>
        <a:lstStyle/>
        <a:p>
          <a:endParaRPr lang="ru-RU"/>
        </a:p>
      </dgm:t>
    </dgm:pt>
    <dgm:pt modelId="{BDD9429F-EF08-43CE-85D7-440033C5420E}" type="pres">
      <dgm:prSet presAssocID="{19885434-1181-4805-AA32-3E5F9CEABF5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883103F-3521-464E-9996-755A20A96C8F}" type="pres">
      <dgm:prSet presAssocID="{E35022A4-90D2-4A4A-8369-CE89A44508E3}" presName="horFlow" presStyleCnt="0"/>
      <dgm:spPr/>
    </dgm:pt>
    <dgm:pt modelId="{AA28BF91-6E34-408B-B6AE-6084A1886C48}" type="pres">
      <dgm:prSet presAssocID="{E35022A4-90D2-4A4A-8369-CE89A44508E3}" presName="bigChev" presStyleLbl="node1" presStyleIdx="0" presStyleCnt="1"/>
      <dgm:spPr/>
    </dgm:pt>
    <dgm:pt modelId="{9800BA35-5C78-4E7C-8A3D-5C8B5F5CDB3B}" type="pres">
      <dgm:prSet presAssocID="{B5479005-74BB-4E6C-BBB1-30626C79D072}" presName="parTrans" presStyleCnt="0"/>
      <dgm:spPr/>
    </dgm:pt>
    <dgm:pt modelId="{F3241D85-EBDA-4A6C-937F-53DA03262C63}" type="pres">
      <dgm:prSet presAssocID="{F42D189C-5EE2-48B1-8675-2B19C68E3357}" presName="node" presStyleLbl="alignAccFollowNode1" presStyleIdx="0" presStyleCnt="3">
        <dgm:presLayoutVars>
          <dgm:bulletEnabled val="1"/>
        </dgm:presLayoutVars>
      </dgm:prSet>
      <dgm:spPr/>
    </dgm:pt>
    <dgm:pt modelId="{CAC25DD6-B3D2-4FD2-AFEA-31391B866F3E}" type="pres">
      <dgm:prSet presAssocID="{65B7A39B-69CA-4CEA-AAC3-67FDF09F7D76}" presName="sibTrans" presStyleCnt="0"/>
      <dgm:spPr/>
    </dgm:pt>
    <dgm:pt modelId="{B9ECC6B9-3881-45CE-9A54-DDCD397F8783}" type="pres">
      <dgm:prSet presAssocID="{C4AE7B11-AC37-45EC-A2D6-B354374351DD}" presName="node" presStyleLbl="alignAccFollowNode1" presStyleIdx="1" presStyleCnt="3">
        <dgm:presLayoutVars>
          <dgm:bulletEnabled val="1"/>
        </dgm:presLayoutVars>
      </dgm:prSet>
      <dgm:spPr/>
    </dgm:pt>
    <dgm:pt modelId="{8E2FE91B-5D8D-475D-9CCD-E00046F4118E}" type="pres">
      <dgm:prSet presAssocID="{B69A06FB-0604-4D27-B439-A6F06873A5B8}" presName="sibTrans" presStyleCnt="0"/>
      <dgm:spPr/>
    </dgm:pt>
    <dgm:pt modelId="{113B6C10-B396-4617-8BCF-52BD6B4D92F1}" type="pres">
      <dgm:prSet presAssocID="{335B06E8-34E6-4219-A666-2E86345B7AB0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B8C7A319-EEF8-49D4-84DD-0167011196F2}" type="presOf" srcId="{E35022A4-90D2-4A4A-8369-CE89A44508E3}" destId="{AA28BF91-6E34-408B-B6AE-6084A1886C48}" srcOrd="0" destOrd="0" presId="urn:microsoft.com/office/officeart/2005/8/layout/lProcess3"/>
    <dgm:cxn modelId="{A50A7668-55CA-4A0A-AD6B-FC543F72AA93}" srcId="{E35022A4-90D2-4A4A-8369-CE89A44508E3}" destId="{C4AE7B11-AC37-45EC-A2D6-B354374351DD}" srcOrd="1" destOrd="0" parTransId="{081E507C-6438-4E21-BD6A-7E68A4228DE7}" sibTransId="{B69A06FB-0604-4D27-B439-A6F06873A5B8}"/>
    <dgm:cxn modelId="{A5EAFD71-B274-4E18-AF1A-9F5D2467348E}" type="presOf" srcId="{C4AE7B11-AC37-45EC-A2D6-B354374351DD}" destId="{B9ECC6B9-3881-45CE-9A54-DDCD397F8783}" srcOrd="0" destOrd="0" presId="urn:microsoft.com/office/officeart/2005/8/layout/lProcess3"/>
    <dgm:cxn modelId="{01D9F58B-9B53-4B35-BCE8-1C6FA053B572}" type="presOf" srcId="{19885434-1181-4805-AA32-3E5F9CEABF55}" destId="{BDD9429F-EF08-43CE-85D7-440033C5420E}" srcOrd="0" destOrd="0" presId="urn:microsoft.com/office/officeart/2005/8/layout/lProcess3"/>
    <dgm:cxn modelId="{67626FA1-398A-412D-8B5F-8CC54819FF0D}" srcId="{19885434-1181-4805-AA32-3E5F9CEABF55}" destId="{E35022A4-90D2-4A4A-8369-CE89A44508E3}" srcOrd="0" destOrd="0" parTransId="{06631C52-9675-452D-9719-D7176F4948F3}" sibTransId="{31611B34-1246-411A-B1FB-A02EE33123B2}"/>
    <dgm:cxn modelId="{D65205AA-C121-4CA9-AC3B-ED428545B40A}" type="presOf" srcId="{F42D189C-5EE2-48B1-8675-2B19C68E3357}" destId="{F3241D85-EBDA-4A6C-937F-53DA03262C63}" srcOrd="0" destOrd="0" presId="urn:microsoft.com/office/officeart/2005/8/layout/lProcess3"/>
    <dgm:cxn modelId="{8A8FD8AF-897C-42B6-B5C3-E89CEDE3D337}" type="presOf" srcId="{335B06E8-34E6-4219-A666-2E86345B7AB0}" destId="{113B6C10-B396-4617-8BCF-52BD6B4D92F1}" srcOrd="0" destOrd="0" presId="urn:microsoft.com/office/officeart/2005/8/layout/lProcess3"/>
    <dgm:cxn modelId="{38CC17D4-2B32-43E5-803F-5F67E1C1A8AA}" srcId="{E35022A4-90D2-4A4A-8369-CE89A44508E3}" destId="{335B06E8-34E6-4219-A666-2E86345B7AB0}" srcOrd="2" destOrd="0" parTransId="{C6F9A4D3-544C-42DA-88E4-BC35D6536221}" sibTransId="{53153F52-84B2-4E89-B717-B99ACC3E909E}"/>
    <dgm:cxn modelId="{06AAA9E6-9933-43E0-99C4-3D17ACA1A4FE}" srcId="{E35022A4-90D2-4A4A-8369-CE89A44508E3}" destId="{F42D189C-5EE2-48B1-8675-2B19C68E3357}" srcOrd="0" destOrd="0" parTransId="{B5479005-74BB-4E6C-BBB1-30626C79D072}" sibTransId="{65B7A39B-69CA-4CEA-AAC3-67FDF09F7D76}"/>
    <dgm:cxn modelId="{81F784DD-BEAB-4AAD-99F2-E28F081CC9EA}" type="presParOf" srcId="{BDD9429F-EF08-43CE-85D7-440033C5420E}" destId="{9883103F-3521-464E-9996-755A20A96C8F}" srcOrd="0" destOrd="0" presId="urn:microsoft.com/office/officeart/2005/8/layout/lProcess3"/>
    <dgm:cxn modelId="{28F0D06A-7634-49E6-9F5F-CA698823C464}" type="presParOf" srcId="{9883103F-3521-464E-9996-755A20A96C8F}" destId="{AA28BF91-6E34-408B-B6AE-6084A1886C48}" srcOrd="0" destOrd="0" presId="urn:microsoft.com/office/officeart/2005/8/layout/lProcess3"/>
    <dgm:cxn modelId="{EF428CC9-FE87-4A05-B140-79313DECC6A7}" type="presParOf" srcId="{9883103F-3521-464E-9996-755A20A96C8F}" destId="{9800BA35-5C78-4E7C-8A3D-5C8B5F5CDB3B}" srcOrd="1" destOrd="0" presId="urn:microsoft.com/office/officeart/2005/8/layout/lProcess3"/>
    <dgm:cxn modelId="{289D7091-4AB1-4C7A-8B50-78AA1B3929B2}" type="presParOf" srcId="{9883103F-3521-464E-9996-755A20A96C8F}" destId="{F3241D85-EBDA-4A6C-937F-53DA03262C63}" srcOrd="2" destOrd="0" presId="urn:microsoft.com/office/officeart/2005/8/layout/lProcess3"/>
    <dgm:cxn modelId="{04932CB5-2615-4AA9-9B15-63A5BED8B904}" type="presParOf" srcId="{9883103F-3521-464E-9996-755A20A96C8F}" destId="{CAC25DD6-B3D2-4FD2-AFEA-31391B866F3E}" srcOrd="3" destOrd="0" presId="urn:microsoft.com/office/officeart/2005/8/layout/lProcess3"/>
    <dgm:cxn modelId="{EA9543C2-E342-462B-8385-D710031735A1}" type="presParOf" srcId="{9883103F-3521-464E-9996-755A20A96C8F}" destId="{B9ECC6B9-3881-45CE-9A54-DDCD397F8783}" srcOrd="4" destOrd="0" presId="urn:microsoft.com/office/officeart/2005/8/layout/lProcess3"/>
    <dgm:cxn modelId="{AB53A375-AA2F-4D60-BD60-CA0465EF7FB6}" type="presParOf" srcId="{9883103F-3521-464E-9996-755A20A96C8F}" destId="{8E2FE91B-5D8D-475D-9CCD-E00046F4118E}" srcOrd="5" destOrd="0" presId="urn:microsoft.com/office/officeart/2005/8/layout/lProcess3"/>
    <dgm:cxn modelId="{C220F4F5-D5C5-4F1F-A626-7ABD43F2B306}" type="presParOf" srcId="{9883103F-3521-464E-9996-755A20A96C8F}" destId="{113B6C10-B396-4617-8BCF-52BD6B4D92F1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60A023-DE4E-4847-B694-2C57641C6C5E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Доходы</a:t>
          </a:r>
          <a:endParaRPr lang="ru-RU" sz="1400" dirty="0">
            <a:solidFill>
              <a:schemeClr val="tx1"/>
            </a:solidFill>
          </a:endParaRPr>
        </a:p>
      </dgm:t>
    </dgm:pt>
    <dgm:pt modelId="{36F3CF30-F84C-431C-8F6A-FF9EE90D1BDC}" type="parTrans" cxnId="{DA1A2282-768C-4F5C-853A-EADDD22FA5A4}">
      <dgm:prSet/>
      <dgm:spPr/>
      <dgm:t>
        <a:bodyPr/>
        <a:lstStyle/>
        <a:p>
          <a:endParaRPr lang="ru-RU"/>
        </a:p>
      </dgm:t>
    </dgm:pt>
    <dgm:pt modelId="{C89AADC2-EE13-456E-8D27-AE9F0A02D306}" type="sibTrans" cxnId="{DA1A2282-768C-4F5C-853A-EADDD22FA5A4}">
      <dgm:prSet/>
      <dgm:spPr/>
      <dgm:t>
        <a:bodyPr/>
        <a:lstStyle/>
        <a:p>
          <a:endParaRPr lang="ru-RU"/>
        </a:p>
      </dgm:t>
    </dgm:pt>
    <dgm:pt modelId="{9E9BEA0E-F8A6-4B06-B6D7-B0F00AE42BA9}">
      <dgm:prSet custT="1"/>
      <dgm:spPr/>
      <dgm:t>
        <a:bodyPr/>
        <a:lstStyle/>
        <a:p>
          <a:r>
            <a:rPr lang="ru-RU" sz="1400" b="0" dirty="0"/>
            <a:t>Налоговые доходы</a:t>
          </a:r>
        </a:p>
      </dgm:t>
    </dgm:pt>
    <dgm:pt modelId="{4B4EF90E-CD6B-41F1-8352-90105D39312B}" type="parTrans" cxnId="{D7EF1977-D51B-4CA7-84B9-C9681615B991}">
      <dgm:prSet/>
      <dgm:spPr/>
      <dgm:t>
        <a:bodyPr/>
        <a:lstStyle/>
        <a:p>
          <a:endParaRPr lang="ru-RU"/>
        </a:p>
      </dgm:t>
    </dgm:pt>
    <dgm:pt modelId="{EE653153-EA67-4C64-8054-54A457E47D8B}" type="sibTrans" cxnId="{D7EF1977-D51B-4CA7-84B9-C9681615B991}">
      <dgm:prSet/>
      <dgm:spPr/>
      <dgm:t>
        <a:bodyPr/>
        <a:lstStyle/>
        <a:p>
          <a:endParaRPr lang="ru-RU"/>
        </a:p>
      </dgm:t>
    </dgm:pt>
    <dgm:pt modelId="{938BC402-465C-4CD4-B4F3-ECED2BAF9654}">
      <dgm:prSet custT="1"/>
      <dgm:spPr/>
      <dgm:t>
        <a:bodyPr/>
        <a:lstStyle/>
        <a:p>
          <a:r>
            <a:rPr lang="ru-RU" sz="1400" b="0" dirty="0"/>
            <a:t>Неналоговые доходы</a:t>
          </a:r>
        </a:p>
      </dgm:t>
    </dgm:pt>
    <dgm:pt modelId="{56493EF6-0CA7-45EF-89A4-4F4A8213AA20}" type="parTrans" cxnId="{C2B9782C-D330-4160-AB7D-A056C02537D6}">
      <dgm:prSet/>
      <dgm:spPr/>
      <dgm:t>
        <a:bodyPr/>
        <a:lstStyle/>
        <a:p>
          <a:endParaRPr lang="ru-RU"/>
        </a:p>
      </dgm:t>
    </dgm:pt>
    <dgm:pt modelId="{F212282B-0048-46D1-B1C2-72658C7A6287}" type="sibTrans" cxnId="{C2B9782C-D330-4160-AB7D-A056C02537D6}">
      <dgm:prSet/>
      <dgm:spPr/>
      <dgm:t>
        <a:bodyPr/>
        <a:lstStyle/>
        <a:p>
          <a:endParaRPr lang="ru-RU"/>
        </a:p>
      </dgm:t>
    </dgm:pt>
    <dgm:pt modelId="{005E121B-997E-47D2-8714-D1AB3C5F7635}">
      <dgm:prSet custT="1"/>
      <dgm:spPr/>
      <dgm:t>
        <a:bodyPr/>
        <a:lstStyle/>
        <a:p>
          <a:r>
            <a:rPr lang="ru-RU" sz="1400" b="0" dirty="0"/>
            <a:t>Безвозмездные поступления</a:t>
          </a:r>
        </a:p>
      </dgm:t>
    </dgm:pt>
    <dgm:pt modelId="{1084CBC0-E90B-463C-8E42-C1937625B02F}" type="parTrans" cxnId="{07539D5D-9410-4453-A40E-15997C1CA57C}">
      <dgm:prSet/>
      <dgm:spPr/>
      <dgm:t>
        <a:bodyPr/>
        <a:lstStyle/>
        <a:p>
          <a:endParaRPr lang="ru-RU"/>
        </a:p>
      </dgm:t>
    </dgm:pt>
    <dgm:pt modelId="{93D5A117-564A-4BAD-AC2D-3D664AC62AD1}" type="sibTrans" cxnId="{07539D5D-9410-4453-A40E-15997C1CA57C}">
      <dgm:prSet/>
      <dgm:spPr/>
      <dgm:t>
        <a:bodyPr/>
        <a:lstStyle/>
        <a:p>
          <a:endParaRPr lang="ru-RU"/>
        </a:p>
      </dgm:t>
    </dgm:pt>
    <dgm:pt modelId="{FDCF6F6A-EEB7-4331-89FC-D1350CCCFC28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Расходы</a:t>
          </a:r>
          <a:endParaRPr lang="ru-RU" sz="1400" dirty="0">
            <a:solidFill>
              <a:schemeClr val="tx1"/>
            </a:solidFill>
          </a:endParaRPr>
        </a:p>
      </dgm:t>
    </dgm:pt>
    <dgm:pt modelId="{761BEF13-1892-4E4F-B065-120BC39DE96A}" type="parTrans" cxnId="{BCCD19D0-F8AB-4FC2-A5E8-377445F1366E}">
      <dgm:prSet/>
      <dgm:spPr/>
      <dgm:t>
        <a:bodyPr/>
        <a:lstStyle/>
        <a:p>
          <a:endParaRPr lang="ru-RU"/>
        </a:p>
      </dgm:t>
    </dgm:pt>
    <dgm:pt modelId="{DDC4F699-F7C8-42FB-B101-BA1894671BBF}" type="sibTrans" cxnId="{BCCD19D0-F8AB-4FC2-A5E8-377445F1366E}">
      <dgm:prSet/>
      <dgm:spPr/>
      <dgm:t>
        <a:bodyPr/>
        <a:lstStyle/>
        <a:p>
          <a:endParaRPr lang="ru-RU"/>
        </a:p>
      </dgm:t>
    </dgm:pt>
    <dgm:pt modelId="{D0417EAC-E9DD-4CD4-805E-AE0805982E27}">
      <dgm:prSet custT="1"/>
      <dgm:spPr/>
      <dgm:t>
        <a:bodyPr/>
        <a:lstStyle/>
        <a:p>
          <a:r>
            <a:rPr lang="ru-RU" sz="1400" b="0" dirty="0"/>
            <a:t>Общегосударственная деятельность</a:t>
          </a:r>
        </a:p>
      </dgm:t>
    </dgm:pt>
    <dgm:pt modelId="{B8353AE8-F1CB-4BE8-9DA2-9772A4F2AE47}" type="parTrans" cxnId="{4588D080-D866-4069-92E9-6A0D37F3A90F}">
      <dgm:prSet/>
      <dgm:spPr/>
      <dgm:t>
        <a:bodyPr/>
        <a:lstStyle/>
        <a:p>
          <a:endParaRPr lang="ru-RU"/>
        </a:p>
      </dgm:t>
    </dgm:pt>
    <dgm:pt modelId="{F5650A7E-AAA7-459B-B289-F6D32476E054}" type="sibTrans" cxnId="{4588D080-D866-4069-92E9-6A0D37F3A90F}">
      <dgm:prSet/>
      <dgm:spPr/>
      <dgm:t>
        <a:bodyPr/>
        <a:lstStyle/>
        <a:p>
          <a:endParaRPr lang="ru-RU"/>
        </a:p>
      </dgm:t>
    </dgm:pt>
    <dgm:pt modelId="{41AF253E-0D04-40AF-9908-6CA42A789206}">
      <dgm:prSet custT="1"/>
      <dgm:spPr/>
      <dgm:t>
        <a:bodyPr/>
        <a:lstStyle/>
        <a:p>
          <a:r>
            <a:rPr lang="ru-RU" sz="1400" b="0" dirty="0"/>
            <a:t>Национальная оборона</a:t>
          </a:r>
        </a:p>
      </dgm:t>
    </dgm:pt>
    <dgm:pt modelId="{66780044-1108-444A-8C0F-8E4785DD6592}" type="parTrans" cxnId="{0902CCBD-21D6-4927-B95C-C630B47652B5}">
      <dgm:prSet/>
      <dgm:spPr/>
      <dgm:t>
        <a:bodyPr/>
        <a:lstStyle/>
        <a:p>
          <a:endParaRPr lang="ru-RU"/>
        </a:p>
      </dgm:t>
    </dgm:pt>
    <dgm:pt modelId="{A3ADD9E0-9A1B-478C-9650-C146D1F5C7C0}" type="sibTrans" cxnId="{0902CCBD-21D6-4927-B95C-C630B47652B5}">
      <dgm:prSet/>
      <dgm:spPr/>
      <dgm:t>
        <a:bodyPr/>
        <a:lstStyle/>
        <a:p>
          <a:endParaRPr lang="ru-RU"/>
        </a:p>
      </dgm:t>
    </dgm:pt>
    <dgm:pt modelId="{07DFD8EF-629C-45AB-99EB-F55E3379F4DF}">
      <dgm:prSet custT="1"/>
      <dgm:spPr/>
      <dgm:t>
        <a:bodyPr/>
        <a:lstStyle/>
        <a:p>
          <a:r>
            <a:rPr lang="ru-RU" sz="1400" b="0" dirty="0"/>
            <a:t>Судебная власть, правоохранительная деятельность и обеспечение безопасности</a:t>
          </a:r>
        </a:p>
      </dgm:t>
    </dgm:pt>
    <dgm:pt modelId="{8554E0AB-71D2-413B-839D-DEA599F584DD}" type="parTrans" cxnId="{463AB4CE-E5AD-4035-9FE4-DCCD2F51B2E8}">
      <dgm:prSet/>
      <dgm:spPr/>
      <dgm:t>
        <a:bodyPr/>
        <a:lstStyle/>
        <a:p>
          <a:endParaRPr lang="ru-RU"/>
        </a:p>
      </dgm:t>
    </dgm:pt>
    <dgm:pt modelId="{655E611B-6264-4AB4-B7D1-8A0FEA0BF758}" type="sibTrans" cxnId="{463AB4CE-E5AD-4035-9FE4-DCCD2F51B2E8}">
      <dgm:prSet/>
      <dgm:spPr/>
      <dgm:t>
        <a:bodyPr/>
        <a:lstStyle/>
        <a:p>
          <a:endParaRPr lang="ru-RU"/>
        </a:p>
      </dgm:t>
    </dgm:pt>
    <dgm:pt modelId="{5AFC289F-9E45-4BCA-AD68-DCE8255144B5}">
      <dgm:prSet custT="1"/>
      <dgm:spPr/>
      <dgm:t>
        <a:bodyPr/>
        <a:lstStyle/>
        <a:p>
          <a:r>
            <a:rPr lang="ru-RU" sz="1400" b="0"/>
            <a:t>Национальная экономика</a:t>
          </a:r>
        </a:p>
      </dgm:t>
    </dgm:pt>
    <dgm:pt modelId="{7D1D40BD-BE4A-4163-9DCC-2D994B2C0480}" type="parTrans" cxnId="{78C5D2F0-009D-477F-9081-BC315AD2DF26}">
      <dgm:prSet/>
      <dgm:spPr/>
      <dgm:t>
        <a:bodyPr/>
        <a:lstStyle/>
        <a:p>
          <a:endParaRPr lang="ru-RU"/>
        </a:p>
      </dgm:t>
    </dgm:pt>
    <dgm:pt modelId="{434AA687-19E1-4BB7-BF69-BF943099ED0C}" type="sibTrans" cxnId="{78C5D2F0-009D-477F-9081-BC315AD2DF26}">
      <dgm:prSet/>
      <dgm:spPr/>
      <dgm:t>
        <a:bodyPr/>
        <a:lstStyle/>
        <a:p>
          <a:endParaRPr lang="ru-RU"/>
        </a:p>
      </dgm:t>
    </dgm:pt>
    <dgm:pt modelId="{05BECE86-726E-43EF-8353-ECB61D0A948D}">
      <dgm:prSet custT="1"/>
      <dgm:spPr/>
      <dgm:t>
        <a:bodyPr/>
        <a:lstStyle/>
        <a:p>
          <a:r>
            <a:rPr lang="ru-RU" sz="1400" b="0" dirty="0"/>
            <a:t>Охрана окружающей среды</a:t>
          </a:r>
        </a:p>
      </dgm:t>
    </dgm:pt>
    <dgm:pt modelId="{7A74F532-BBE2-451D-B4A0-7464F8D48757}" type="parTrans" cxnId="{B7762BD6-3568-4834-B3F8-9ACA5029BCF1}">
      <dgm:prSet/>
      <dgm:spPr/>
      <dgm:t>
        <a:bodyPr/>
        <a:lstStyle/>
        <a:p>
          <a:endParaRPr lang="ru-RU"/>
        </a:p>
      </dgm:t>
    </dgm:pt>
    <dgm:pt modelId="{D0BDB92C-5809-4F37-84E9-8F856B15C60F}" type="sibTrans" cxnId="{B7762BD6-3568-4834-B3F8-9ACA5029BCF1}">
      <dgm:prSet/>
      <dgm:spPr/>
      <dgm:t>
        <a:bodyPr/>
        <a:lstStyle/>
        <a:p>
          <a:endParaRPr lang="ru-RU"/>
        </a:p>
      </dgm:t>
    </dgm:pt>
    <dgm:pt modelId="{952BEB11-49BF-4D3E-929A-5EFCD5789EDC}">
      <dgm:prSet custT="1"/>
      <dgm:spPr/>
      <dgm:t>
        <a:bodyPr/>
        <a:lstStyle/>
        <a:p>
          <a:r>
            <a:rPr lang="ru-RU" sz="1400" b="0" dirty="0"/>
            <a:t>Жилищно-коммунальные услуги и жилищное строительство</a:t>
          </a:r>
        </a:p>
      </dgm:t>
    </dgm:pt>
    <dgm:pt modelId="{47A87231-B407-411D-BD89-5CB3153FA411}" type="parTrans" cxnId="{4D4498B2-3CEC-4A4D-A88A-A89D5BA23F96}">
      <dgm:prSet/>
      <dgm:spPr/>
      <dgm:t>
        <a:bodyPr/>
        <a:lstStyle/>
        <a:p>
          <a:endParaRPr lang="ru-RU"/>
        </a:p>
      </dgm:t>
    </dgm:pt>
    <dgm:pt modelId="{D620E7BD-8540-4C9D-8002-7422B1DD0D20}" type="sibTrans" cxnId="{4D4498B2-3CEC-4A4D-A88A-A89D5BA23F96}">
      <dgm:prSet/>
      <dgm:spPr/>
      <dgm:t>
        <a:bodyPr/>
        <a:lstStyle/>
        <a:p>
          <a:endParaRPr lang="ru-RU"/>
        </a:p>
      </dgm:t>
    </dgm:pt>
    <dgm:pt modelId="{EEA2E085-88EE-4B7B-858A-6B87C25225E0}">
      <dgm:prSet custT="1"/>
      <dgm:spPr/>
      <dgm:t>
        <a:bodyPr/>
        <a:lstStyle/>
        <a:p>
          <a:r>
            <a:rPr lang="ru-RU" sz="1400" b="0"/>
            <a:t>Здравоохранение</a:t>
          </a:r>
        </a:p>
      </dgm:t>
    </dgm:pt>
    <dgm:pt modelId="{E2056B4D-2F5B-42F3-B2AE-5B4B4E6A4D1B}" type="parTrans" cxnId="{73558699-FE72-4A20-9547-4A0CC05FF9AD}">
      <dgm:prSet/>
      <dgm:spPr/>
      <dgm:t>
        <a:bodyPr/>
        <a:lstStyle/>
        <a:p>
          <a:endParaRPr lang="ru-RU"/>
        </a:p>
      </dgm:t>
    </dgm:pt>
    <dgm:pt modelId="{9C5121A7-10EE-47FB-BF68-D5167BD07671}" type="sibTrans" cxnId="{73558699-FE72-4A20-9547-4A0CC05FF9AD}">
      <dgm:prSet/>
      <dgm:spPr/>
      <dgm:t>
        <a:bodyPr/>
        <a:lstStyle/>
        <a:p>
          <a:endParaRPr lang="ru-RU"/>
        </a:p>
      </dgm:t>
    </dgm:pt>
    <dgm:pt modelId="{6732F862-890D-4F14-9936-3C7ABF9C3CEA}">
      <dgm:prSet custT="1"/>
      <dgm:spPr/>
      <dgm:t>
        <a:bodyPr/>
        <a:lstStyle/>
        <a:p>
          <a:r>
            <a:rPr lang="ru-RU" sz="1400" b="0" dirty="0"/>
            <a:t>Физическая культура, спорт, культура и средства массовой информации</a:t>
          </a:r>
        </a:p>
      </dgm:t>
    </dgm:pt>
    <dgm:pt modelId="{C28E4BAE-0210-4E65-AC72-E34C1FA748A1}" type="parTrans" cxnId="{22B9C3F0-488F-4465-AB13-5F2C32B3415F}">
      <dgm:prSet/>
      <dgm:spPr/>
      <dgm:t>
        <a:bodyPr/>
        <a:lstStyle/>
        <a:p>
          <a:endParaRPr lang="ru-RU"/>
        </a:p>
      </dgm:t>
    </dgm:pt>
    <dgm:pt modelId="{6402D49E-E7A0-4147-8DA8-16ACF5CFE270}" type="sibTrans" cxnId="{22B9C3F0-488F-4465-AB13-5F2C32B3415F}">
      <dgm:prSet/>
      <dgm:spPr/>
      <dgm:t>
        <a:bodyPr/>
        <a:lstStyle/>
        <a:p>
          <a:endParaRPr lang="ru-RU"/>
        </a:p>
      </dgm:t>
    </dgm:pt>
    <dgm:pt modelId="{C94CCC4B-0902-4A6C-9BD3-3EEB42B2FEDA}">
      <dgm:prSet custT="1"/>
      <dgm:spPr/>
      <dgm:t>
        <a:bodyPr/>
        <a:lstStyle/>
        <a:p>
          <a:r>
            <a:rPr lang="ru-RU" sz="1400" b="0"/>
            <a:t>Образование</a:t>
          </a:r>
        </a:p>
      </dgm:t>
    </dgm:pt>
    <dgm:pt modelId="{05774FCD-56FF-42F9-B4C8-570E6C01DCF1}" type="parTrans" cxnId="{D56D7015-1365-4AA3-B142-1313A61E84B6}">
      <dgm:prSet/>
      <dgm:spPr/>
      <dgm:t>
        <a:bodyPr/>
        <a:lstStyle/>
        <a:p>
          <a:endParaRPr lang="ru-RU"/>
        </a:p>
      </dgm:t>
    </dgm:pt>
    <dgm:pt modelId="{4FFEAC51-5997-49EF-ACA9-71EED4E02152}" type="sibTrans" cxnId="{D56D7015-1365-4AA3-B142-1313A61E84B6}">
      <dgm:prSet/>
      <dgm:spPr/>
      <dgm:t>
        <a:bodyPr/>
        <a:lstStyle/>
        <a:p>
          <a:endParaRPr lang="ru-RU"/>
        </a:p>
      </dgm:t>
    </dgm:pt>
    <dgm:pt modelId="{8BC5756D-E31E-4968-ABC7-9C0EC4F15E0D}">
      <dgm:prSet custT="1"/>
      <dgm:spPr/>
      <dgm:t>
        <a:bodyPr/>
        <a:lstStyle/>
        <a:p>
          <a:r>
            <a:rPr lang="ru-RU" sz="1400" b="0" dirty="0"/>
            <a:t>Социальная политика</a:t>
          </a:r>
        </a:p>
      </dgm:t>
    </dgm:pt>
    <dgm:pt modelId="{B0795DA5-DFC7-4BF5-9F32-0171DC295522}" type="parTrans" cxnId="{2B007624-664C-4415-8CB9-309739732D89}">
      <dgm:prSet/>
      <dgm:spPr/>
      <dgm:t>
        <a:bodyPr/>
        <a:lstStyle/>
        <a:p>
          <a:endParaRPr lang="ru-RU"/>
        </a:p>
      </dgm:t>
    </dgm:pt>
    <dgm:pt modelId="{ABA67305-F653-418B-8749-4A974712E1A5}" type="sibTrans" cxnId="{2B007624-664C-4415-8CB9-309739732D89}">
      <dgm:prSet/>
      <dgm:spPr/>
      <dgm:t>
        <a:bodyPr/>
        <a:lstStyle/>
        <a:p>
          <a:endParaRPr lang="ru-RU"/>
        </a:p>
      </dgm:t>
    </dgm:pt>
    <dgm:pt modelId="{51417E1E-762F-43BD-AE73-F597749F9DD8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Направления использования профицита</a:t>
          </a:r>
          <a:endParaRPr lang="ru-RU" sz="1400" dirty="0">
            <a:solidFill>
              <a:schemeClr val="tx1"/>
            </a:solidFill>
          </a:endParaRPr>
        </a:p>
      </dgm:t>
    </dgm:pt>
    <dgm:pt modelId="{695DE39A-70BE-4A1F-A936-B8BBC74B28BD}" type="parTrans" cxnId="{019DA57A-B58C-4EAD-9D6B-4C1581CF4854}">
      <dgm:prSet/>
      <dgm:spPr/>
      <dgm:t>
        <a:bodyPr/>
        <a:lstStyle/>
        <a:p>
          <a:endParaRPr lang="ru-RU"/>
        </a:p>
      </dgm:t>
    </dgm:pt>
    <dgm:pt modelId="{1B9FFA16-DEA9-4415-A273-2E2E1B9B7493}" type="sibTrans" cxnId="{019DA57A-B58C-4EAD-9D6B-4C1581CF4854}">
      <dgm:prSet/>
      <dgm:spPr/>
      <dgm:t>
        <a:bodyPr/>
        <a:lstStyle/>
        <a:p>
          <a:endParaRPr lang="ru-RU"/>
        </a:p>
      </dgm:t>
    </dgm:pt>
    <dgm:pt modelId="{161BF024-F846-4688-8855-167C8F399A5E}">
      <dgm:prSet custT="1"/>
      <dgm:spPr/>
      <dgm:t>
        <a:bodyPr/>
        <a:lstStyle/>
        <a:p>
          <a:r>
            <a:rPr lang="ru-RU" sz="1400" b="0" dirty="0"/>
            <a:t>Привлечение и погашение заимствований на внутреннем и внешнем рынках</a:t>
          </a:r>
        </a:p>
      </dgm:t>
    </dgm:pt>
    <dgm:pt modelId="{2BC00012-71D1-46B9-AB27-32042E875360}" type="parTrans" cxnId="{9C7CF1DB-FE38-4F78-88A4-805151218705}">
      <dgm:prSet/>
      <dgm:spPr/>
      <dgm:t>
        <a:bodyPr/>
        <a:lstStyle/>
        <a:p>
          <a:endParaRPr lang="ru-RU"/>
        </a:p>
      </dgm:t>
    </dgm:pt>
    <dgm:pt modelId="{D79770EB-B2D8-4B0F-A1D4-05E91C7D7DEF}" type="sibTrans" cxnId="{9C7CF1DB-FE38-4F78-88A4-805151218705}">
      <dgm:prSet/>
      <dgm:spPr/>
      <dgm:t>
        <a:bodyPr/>
        <a:lstStyle/>
        <a:p>
          <a:endParaRPr lang="ru-RU"/>
        </a:p>
      </dgm:t>
    </dgm:pt>
    <dgm:pt modelId="{78ADA963-CA60-4CD1-9616-09D974CC185F}">
      <dgm:prSet custT="1"/>
      <dgm:spPr/>
      <dgm:t>
        <a:bodyPr/>
        <a:lstStyle/>
        <a:p>
          <a:r>
            <a:rPr lang="ru-RU" sz="1400" b="0" dirty="0"/>
            <a:t>Операции по гарантиям Правительства и местных исполнительных и распорядительных органов</a:t>
          </a:r>
        </a:p>
      </dgm:t>
    </dgm:pt>
    <dgm:pt modelId="{ED5779A8-C512-4B86-A1C5-3E40A6EF6115}" type="parTrans" cxnId="{B938D760-B0FA-4651-90D2-7FF8D1B3CC9B}">
      <dgm:prSet/>
      <dgm:spPr/>
      <dgm:t>
        <a:bodyPr/>
        <a:lstStyle/>
        <a:p>
          <a:endParaRPr lang="ru-RU"/>
        </a:p>
      </dgm:t>
    </dgm:pt>
    <dgm:pt modelId="{FD57E782-1C14-44F4-B91E-995C7ECE4D03}" type="sibTrans" cxnId="{B938D760-B0FA-4651-90D2-7FF8D1B3CC9B}">
      <dgm:prSet/>
      <dgm:spPr/>
      <dgm:t>
        <a:bodyPr/>
        <a:lstStyle/>
        <a:p>
          <a:endParaRPr lang="ru-RU"/>
        </a:p>
      </dgm:t>
    </dgm:pt>
    <dgm:pt modelId="{EAC94F77-158E-464A-A6E8-A5511235668D}">
      <dgm:prSet custT="1"/>
      <dgm:spPr/>
      <dgm:t>
        <a:bodyPr/>
        <a:lstStyle/>
        <a:p>
          <a:r>
            <a:rPr lang="ru-RU" sz="1400" b="0" dirty="0"/>
            <a:t>Предоставление и возврат бюджетных кредитов, ссуд, займов</a:t>
          </a:r>
        </a:p>
      </dgm:t>
    </dgm:pt>
    <dgm:pt modelId="{DC2F50E7-1E81-4C07-B191-EA48BD24DFF5}" type="parTrans" cxnId="{5FE4E4E2-9ECC-4AA3-BEFD-AC25ECB4C27F}">
      <dgm:prSet/>
      <dgm:spPr/>
      <dgm:t>
        <a:bodyPr/>
        <a:lstStyle/>
        <a:p>
          <a:endParaRPr lang="ru-RU"/>
        </a:p>
      </dgm:t>
    </dgm:pt>
    <dgm:pt modelId="{96F98F63-D646-487B-8314-A3D1358A8823}" type="sibTrans" cxnId="{5FE4E4E2-9ECC-4AA3-BEFD-AC25ECB4C27F}">
      <dgm:prSet/>
      <dgm:spPr/>
      <dgm:t>
        <a:bodyPr/>
        <a:lstStyle/>
        <a:p>
          <a:endParaRPr lang="ru-RU"/>
        </a:p>
      </dgm:t>
    </dgm:pt>
    <dgm:pt modelId="{ABE9B944-E045-48C8-844A-D3267F017C80}">
      <dgm:prSet custT="1"/>
      <dgm:spPr/>
      <dgm:t>
        <a:bodyPr/>
        <a:lstStyle/>
        <a:p>
          <a:r>
            <a:rPr lang="ru-RU" sz="1400" b="0" dirty="0"/>
            <a:t>Изменение остатков бюджета</a:t>
          </a:r>
        </a:p>
      </dgm:t>
    </dgm:pt>
    <dgm:pt modelId="{70842130-BA6D-4648-A504-8CF04219C575}" type="parTrans" cxnId="{805BF8AB-916C-48BE-9D1D-F9EF030E5E8F}">
      <dgm:prSet/>
      <dgm:spPr/>
      <dgm:t>
        <a:bodyPr/>
        <a:lstStyle/>
        <a:p>
          <a:endParaRPr lang="ru-RU"/>
        </a:p>
      </dgm:t>
    </dgm:pt>
    <dgm:pt modelId="{062BCB9C-201E-4B39-B4BE-25DCEFE4D8AA}" type="sibTrans" cxnId="{805BF8AB-916C-48BE-9D1D-F9EF030E5E8F}">
      <dgm:prSet/>
      <dgm:spPr/>
      <dgm:t>
        <a:bodyPr/>
        <a:lstStyle/>
        <a:p>
          <a:endParaRPr lang="ru-RU"/>
        </a:p>
      </dgm:t>
    </dgm:pt>
    <dgm:pt modelId="{10A41197-EFAE-4D2A-9FB6-A4E09DF91D17}" type="pres">
      <dgm:prSet presAssocID="{EB9CDA48-AB0B-47E1-96B9-3D70FB18B55E}" presName="linear" presStyleCnt="0">
        <dgm:presLayoutVars>
          <dgm:animLvl val="lvl"/>
          <dgm:resizeHandles val="exact"/>
        </dgm:presLayoutVars>
      </dgm:prSet>
      <dgm:spPr/>
    </dgm:pt>
    <dgm:pt modelId="{D11B1175-C477-4DEA-98F9-4CEC0471748A}" type="pres">
      <dgm:prSet presAssocID="{8060A023-DE4E-4847-B694-2C57641C6C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605F88-5ABF-4FDB-9A59-46A8B9510187}" type="pres">
      <dgm:prSet presAssocID="{8060A023-DE4E-4847-B694-2C57641C6C5E}" presName="childText" presStyleLbl="revTx" presStyleIdx="0" presStyleCnt="3">
        <dgm:presLayoutVars>
          <dgm:bulletEnabled val="1"/>
        </dgm:presLayoutVars>
      </dgm:prSet>
      <dgm:spPr/>
    </dgm:pt>
    <dgm:pt modelId="{7B7595B3-E5BD-4B69-82B2-3245B89AF130}" type="pres">
      <dgm:prSet presAssocID="{FDCF6F6A-EEB7-4331-89FC-D1350CCCFC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10E81C-0CDE-41D3-9999-57242B00F2E3}" type="pres">
      <dgm:prSet presAssocID="{FDCF6F6A-EEB7-4331-89FC-D1350CCCFC28}" presName="childText" presStyleLbl="revTx" presStyleIdx="1" presStyleCnt="3">
        <dgm:presLayoutVars>
          <dgm:bulletEnabled val="1"/>
        </dgm:presLayoutVars>
      </dgm:prSet>
      <dgm:spPr/>
    </dgm:pt>
    <dgm:pt modelId="{B8FC69DC-1EB3-42AC-A08C-CA3C384079AC}" type="pres">
      <dgm:prSet presAssocID="{51417E1E-762F-43BD-AE73-F597749F9DD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5C073A1-8C29-4688-B4CC-0A2C6693D784}" type="pres">
      <dgm:prSet presAssocID="{51417E1E-762F-43BD-AE73-F597749F9DD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3DF0F0E-7C3C-46F4-B742-23C92151DC93}" type="presOf" srcId="{D0417EAC-E9DD-4CD4-805E-AE0805982E27}" destId="{1810E81C-0CDE-41D3-9999-57242B00F2E3}" srcOrd="0" destOrd="0" presId="urn:microsoft.com/office/officeart/2005/8/layout/vList2"/>
    <dgm:cxn modelId="{D56D7015-1365-4AA3-B142-1313A61E84B6}" srcId="{FDCF6F6A-EEB7-4331-89FC-D1350CCCFC28}" destId="{C94CCC4B-0902-4A6C-9BD3-3EEB42B2FEDA}" srcOrd="8" destOrd="0" parTransId="{05774FCD-56FF-42F9-B4C8-570E6C01DCF1}" sibTransId="{4FFEAC51-5997-49EF-ACA9-71EED4E02152}"/>
    <dgm:cxn modelId="{ACB98F18-06C0-44FC-9652-7BF32416306A}" type="presOf" srcId="{78ADA963-CA60-4CD1-9616-09D974CC185F}" destId="{35C073A1-8C29-4688-B4CC-0A2C6693D784}" srcOrd="0" destOrd="1" presId="urn:microsoft.com/office/officeart/2005/8/layout/vList2"/>
    <dgm:cxn modelId="{2B007624-664C-4415-8CB9-309739732D89}" srcId="{FDCF6F6A-EEB7-4331-89FC-D1350CCCFC28}" destId="{8BC5756D-E31E-4968-ABC7-9C0EC4F15E0D}" srcOrd="9" destOrd="0" parTransId="{B0795DA5-DFC7-4BF5-9F32-0171DC295522}" sibTransId="{ABA67305-F653-418B-8749-4A974712E1A5}"/>
    <dgm:cxn modelId="{C2B9782C-D330-4160-AB7D-A056C02537D6}" srcId="{8060A023-DE4E-4847-B694-2C57641C6C5E}" destId="{938BC402-465C-4CD4-B4F3-ECED2BAF9654}" srcOrd="1" destOrd="0" parTransId="{56493EF6-0CA7-45EF-89A4-4F4A8213AA20}" sibTransId="{F212282B-0048-46D1-B1C2-72658C7A6287}"/>
    <dgm:cxn modelId="{817C0B36-83B7-4A40-A0F2-5901E602E20D}" type="presOf" srcId="{ABE9B944-E045-48C8-844A-D3267F017C80}" destId="{35C073A1-8C29-4688-B4CC-0A2C6693D784}" srcOrd="0" destOrd="3" presId="urn:microsoft.com/office/officeart/2005/8/layout/vList2"/>
    <dgm:cxn modelId="{07539D5D-9410-4453-A40E-15997C1CA57C}" srcId="{8060A023-DE4E-4847-B694-2C57641C6C5E}" destId="{005E121B-997E-47D2-8714-D1AB3C5F7635}" srcOrd="2" destOrd="0" parTransId="{1084CBC0-E90B-463C-8E42-C1937625B02F}" sibTransId="{93D5A117-564A-4BAD-AC2D-3D664AC62AD1}"/>
    <dgm:cxn modelId="{B938D760-B0FA-4651-90D2-7FF8D1B3CC9B}" srcId="{51417E1E-762F-43BD-AE73-F597749F9DD8}" destId="{78ADA963-CA60-4CD1-9616-09D974CC185F}" srcOrd="1" destOrd="0" parTransId="{ED5779A8-C512-4B86-A1C5-3E40A6EF6115}" sibTransId="{FD57E782-1C14-44F4-B91E-995C7ECE4D03}"/>
    <dgm:cxn modelId="{27362941-7786-4A84-8095-31B42EABCA37}" type="presOf" srcId="{9E9BEA0E-F8A6-4B06-B6D7-B0F00AE42BA9}" destId="{DE605F88-5ABF-4FDB-9A59-46A8B9510187}" srcOrd="0" destOrd="0" presId="urn:microsoft.com/office/officeart/2005/8/layout/vList2"/>
    <dgm:cxn modelId="{8978AD44-738A-42BD-B62F-0A1B3C449697}" type="presOf" srcId="{C94CCC4B-0902-4A6C-9BD3-3EEB42B2FEDA}" destId="{1810E81C-0CDE-41D3-9999-57242B00F2E3}" srcOrd="0" destOrd="8" presId="urn:microsoft.com/office/officeart/2005/8/layout/vList2"/>
    <dgm:cxn modelId="{89DF0765-A4BA-40BA-9240-96E218088C3D}" type="presOf" srcId="{5AFC289F-9E45-4BCA-AD68-DCE8255144B5}" destId="{1810E81C-0CDE-41D3-9999-57242B00F2E3}" srcOrd="0" destOrd="3" presId="urn:microsoft.com/office/officeart/2005/8/layout/vList2"/>
    <dgm:cxn modelId="{86FBD04F-3417-4E7D-89D2-59D2C7DDBBA8}" type="presOf" srcId="{952BEB11-49BF-4D3E-929A-5EFCD5789EDC}" destId="{1810E81C-0CDE-41D3-9999-57242B00F2E3}" srcOrd="0" destOrd="5" presId="urn:microsoft.com/office/officeart/2005/8/layout/vList2"/>
    <dgm:cxn modelId="{AF1D7572-F607-4F6F-9B96-65530D49B4B3}" type="presOf" srcId="{938BC402-465C-4CD4-B4F3-ECED2BAF9654}" destId="{DE605F88-5ABF-4FDB-9A59-46A8B9510187}" srcOrd="0" destOrd="1" presId="urn:microsoft.com/office/officeart/2005/8/layout/vList2"/>
    <dgm:cxn modelId="{CA17BA72-587F-439F-ADD8-9774671E5806}" type="presOf" srcId="{51417E1E-762F-43BD-AE73-F597749F9DD8}" destId="{B8FC69DC-1EB3-42AC-A08C-CA3C384079AC}" srcOrd="0" destOrd="0" presId="urn:microsoft.com/office/officeart/2005/8/layout/vList2"/>
    <dgm:cxn modelId="{D7EF1977-D51B-4CA7-84B9-C9681615B991}" srcId="{8060A023-DE4E-4847-B694-2C57641C6C5E}" destId="{9E9BEA0E-F8A6-4B06-B6D7-B0F00AE42BA9}" srcOrd="0" destOrd="0" parTransId="{4B4EF90E-CD6B-41F1-8352-90105D39312B}" sibTransId="{EE653153-EA67-4C64-8054-54A457E47D8B}"/>
    <dgm:cxn modelId="{019DA57A-B58C-4EAD-9D6B-4C1581CF4854}" srcId="{EB9CDA48-AB0B-47E1-96B9-3D70FB18B55E}" destId="{51417E1E-762F-43BD-AE73-F597749F9DD8}" srcOrd="2" destOrd="0" parTransId="{695DE39A-70BE-4A1F-A936-B8BBC74B28BD}" sibTransId="{1B9FFA16-DEA9-4415-A273-2E2E1B9B7493}"/>
    <dgm:cxn modelId="{53E7F47A-C96A-4D14-BC64-0C41688F04CB}" type="presOf" srcId="{07DFD8EF-629C-45AB-99EB-F55E3379F4DF}" destId="{1810E81C-0CDE-41D3-9999-57242B00F2E3}" srcOrd="0" destOrd="2" presId="urn:microsoft.com/office/officeart/2005/8/layout/vList2"/>
    <dgm:cxn modelId="{4588D080-D866-4069-92E9-6A0D37F3A90F}" srcId="{FDCF6F6A-EEB7-4331-89FC-D1350CCCFC28}" destId="{D0417EAC-E9DD-4CD4-805E-AE0805982E27}" srcOrd="0" destOrd="0" parTransId="{B8353AE8-F1CB-4BE8-9DA2-9772A4F2AE47}" sibTransId="{F5650A7E-AAA7-459B-B289-F6D32476E054}"/>
    <dgm:cxn modelId="{DA1A2282-768C-4F5C-853A-EADDD22FA5A4}" srcId="{EB9CDA48-AB0B-47E1-96B9-3D70FB18B55E}" destId="{8060A023-DE4E-4847-B694-2C57641C6C5E}" srcOrd="0" destOrd="0" parTransId="{36F3CF30-F84C-431C-8F6A-FF9EE90D1BDC}" sibTransId="{C89AADC2-EE13-456E-8D27-AE9F0A02D306}"/>
    <dgm:cxn modelId="{F8DCD88C-3498-48D3-BBE3-663E2EEDB4E2}" type="presOf" srcId="{005E121B-997E-47D2-8714-D1AB3C5F7635}" destId="{DE605F88-5ABF-4FDB-9A59-46A8B9510187}" srcOrd="0" destOrd="2" presId="urn:microsoft.com/office/officeart/2005/8/layout/vList2"/>
    <dgm:cxn modelId="{A5FB8898-EDD7-4993-8783-8213D17E286B}" type="presOf" srcId="{41AF253E-0D04-40AF-9908-6CA42A789206}" destId="{1810E81C-0CDE-41D3-9999-57242B00F2E3}" srcOrd="0" destOrd="1" presId="urn:microsoft.com/office/officeart/2005/8/layout/vList2"/>
    <dgm:cxn modelId="{73558699-FE72-4A20-9547-4A0CC05FF9AD}" srcId="{FDCF6F6A-EEB7-4331-89FC-D1350CCCFC28}" destId="{EEA2E085-88EE-4B7B-858A-6B87C25225E0}" srcOrd="6" destOrd="0" parTransId="{E2056B4D-2F5B-42F3-B2AE-5B4B4E6A4D1B}" sibTransId="{9C5121A7-10EE-47FB-BF68-D5167BD07671}"/>
    <dgm:cxn modelId="{CDD950A5-477E-4135-8603-349F09ACA881}" type="presOf" srcId="{8060A023-DE4E-4847-B694-2C57641C6C5E}" destId="{D11B1175-C477-4DEA-98F9-4CEC0471748A}" srcOrd="0" destOrd="0" presId="urn:microsoft.com/office/officeart/2005/8/layout/vList2"/>
    <dgm:cxn modelId="{480CDFA9-B9C0-48DB-A258-995B0D9078B3}" type="presOf" srcId="{161BF024-F846-4688-8855-167C8F399A5E}" destId="{35C073A1-8C29-4688-B4CC-0A2C6693D784}" srcOrd="0" destOrd="0" presId="urn:microsoft.com/office/officeart/2005/8/layout/vList2"/>
    <dgm:cxn modelId="{805BF8AB-916C-48BE-9D1D-F9EF030E5E8F}" srcId="{51417E1E-762F-43BD-AE73-F597749F9DD8}" destId="{ABE9B944-E045-48C8-844A-D3267F017C80}" srcOrd="3" destOrd="0" parTransId="{70842130-BA6D-4648-A504-8CF04219C575}" sibTransId="{062BCB9C-201E-4B39-B4BE-25DCEFE4D8AA}"/>
    <dgm:cxn modelId="{37A246AD-9E5B-49CC-ABF4-A4183ED452B7}" type="presOf" srcId="{EEA2E085-88EE-4B7B-858A-6B87C25225E0}" destId="{1810E81C-0CDE-41D3-9999-57242B00F2E3}" srcOrd="0" destOrd="6" presId="urn:microsoft.com/office/officeart/2005/8/layout/vList2"/>
    <dgm:cxn modelId="{71C05FAE-D660-4128-B1A8-E3B1735EEC1E}" type="presOf" srcId="{6732F862-890D-4F14-9936-3C7ABF9C3CEA}" destId="{1810E81C-0CDE-41D3-9999-57242B00F2E3}" srcOrd="0" destOrd="7" presId="urn:microsoft.com/office/officeart/2005/8/layout/vList2"/>
    <dgm:cxn modelId="{4D4498B2-3CEC-4A4D-A88A-A89D5BA23F96}" srcId="{FDCF6F6A-EEB7-4331-89FC-D1350CCCFC28}" destId="{952BEB11-49BF-4D3E-929A-5EFCD5789EDC}" srcOrd="5" destOrd="0" parTransId="{47A87231-B407-411D-BD89-5CB3153FA411}" sibTransId="{D620E7BD-8540-4C9D-8002-7422B1DD0D20}"/>
    <dgm:cxn modelId="{A0E4FCB7-F30A-44B9-B34F-32567CF6522D}" type="presOf" srcId="{FDCF6F6A-EEB7-4331-89FC-D1350CCCFC28}" destId="{7B7595B3-E5BD-4B69-82B2-3245B89AF130}" srcOrd="0" destOrd="0" presId="urn:microsoft.com/office/officeart/2005/8/layout/vList2"/>
    <dgm:cxn modelId="{AD2D48B8-F648-4EBC-B9A0-67BD8982EE54}" type="presOf" srcId="{EB9CDA48-AB0B-47E1-96B9-3D70FB18B55E}" destId="{10A41197-EFAE-4D2A-9FB6-A4E09DF91D17}" srcOrd="0" destOrd="0" presId="urn:microsoft.com/office/officeart/2005/8/layout/vList2"/>
    <dgm:cxn modelId="{76AC31B9-3553-4406-8875-D66ED57DD5AC}" type="presOf" srcId="{8BC5756D-E31E-4968-ABC7-9C0EC4F15E0D}" destId="{1810E81C-0CDE-41D3-9999-57242B00F2E3}" srcOrd="0" destOrd="9" presId="urn:microsoft.com/office/officeart/2005/8/layout/vList2"/>
    <dgm:cxn modelId="{0902CCBD-21D6-4927-B95C-C630B47652B5}" srcId="{FDCF6F6A-EEB7-4331-89FC-D1350CCCFC28}" destId="{41AF253E-0D04-40AF-9908-6CA42A789206}" srcOrd="1" destOrd="0" parTransId="{66780044-1108-444A-8C0F-8E4785DD6592}" sibTransId="{A3ADD9E0-9A1B-478C-9650-C146D1F5C7C0}"/>
    <dgm:cxn modelId="{463AB4CE-E5AD-4035-9FE4-DCCD2F51B2E8}" srcId="{FDCF6F6A-EEB7-4331-89FC-D1350CCCFC28}" destId="{07DFD8EF-629C-45AB-99EB-F55E3379F4DF}" srcOrd="2" destOrd="0" parTransId="{8554E0AB-71D2-413B-839D-DEA599F584DD}" sibTransId="{655E611B-6264-4AB4-B7D1-8A0FEA0BF758}"/>
    <dgm:cxn modelId="{BCCD19D0-F8AB-4FC2-A5E8-377445F1366E}" srcId="{EB9CDA48-AB0B-47E1-96B9-3D70FB18B55E}" destId="{FDCF6F6A-EEB7-4331-89FC-D1350CCCFC28}" srcOrd="1" destOrd="0" parTransId="{761BEF13-1892-4E4F-B065-120BC39DE96A}" sibTransId="{DDC4F699-F7C8-42FB-B101-BA1894671BBF}"/>
    <dgm:cxn modelId="{B7762BD6-3568-4834-B3F8-9ACA5029BCF1}" srcId="{FDCF6F6A-EEB7-4331-89FC-D1350CCCFC28}" destId="{05BECE86-726E-43EF-8353-ECB61D0A948D}" srcOrd="4" destOrd="0" parTransId="{7A74F532-BBE2-451D-B4A0-7464F8D48757}" sibTransId="{D0BDB92C-5809-4F37-84E9-8F856B15C60F}"/>
    <dgm:cxn modelId="{47FB4FD9-4580-4B95-A7EC-AB3531CE7BC5}" type="presOf" srcId="{EAC94F77-158E-464A-A6E8-A5511235668D}" destId="{35C073A1-8C29-4688-B4CC-0A2C6693D784}" srcOrd="0" destOrd="2" presId="urn:microsoft.com/office/officeart/2005/8/layout/vList2"/>
    <dgm:cxn modelId="{9C7CF1DB-FE38-4F78-88A4-805151218705}" srcId="{51417E1E-762F-43BD-AE73-F597749F9DD8}" destId="{161BF024-F846-4688-8855-167C8F399A5E}" srcOrd="0" destOrd="0" parTransId="{2BC00012-71D1-46B9-AB27-32042E875360}" sibTransId="{D79770EB-B2D8-4B0F-A1D4-05E91C7D7DEF}"/>
    <dgm:cxn modelId="{5FE4E4E2-9ECC-4AA3-BEFD-AC25ECB4C27F}" srcId="{51417E1E-762F-43BD-AE73-F597749F9DD8}" destId="{EAC94F77-158E-464A-A6E8-A5511235668D}" srcOrd="2" destOrd="0" parTransId="{DC2F50E7-1E81-4C07-B191-EA48BD24DFF5}" sibTransId="{96F98F63-D646-487B-8314-A3D1358A8823}"/>
    <dgm:cxn modelId="{22B9C3F0-488F-4465-AB13-5F2C32B3415F}" srcId="{FDCF6F6A-EEB7-4331-89FC-D1350CCCFC28}" destId="{6732F862-890D-4F14-9936-3C7ABF9C3CEA}" srcOrd="7" destOrd="0" parTransId="{C28E4BAE-0210-4E65-AC72-E34C1FA748A1}" sibTransId="{6402D49E-E7A0-4147-8DA8-16ACF5CFE270}"/>
    <dgm:cxn modelId="{78C5D2F0-009D-477F-9081-BC315AD2DF26}" srcId="{FDCF6F6A-EEB7-4331-89FC-D1350CCCFC28}" destId="{5AFC289F-9E45-4BCA-AD68-DCE8255144B5}" srcOrd="3" destOrd="0" parTransId="{7D1D40BD-BE4A-4163-9DCC-2D994B2C0480}" sibTransId="{434AA687-19E1-4BB7-BF69-BF943099ED0C}"/>
    <dgm:cxn modelId="{9F4F80F4-9097-4A72-A56F-9C36443392CB}" type="presOf" srcId="{05BECE86-726E-43EF-8353-ECB61D0A948D}" destId="{1810E81C-0CDE-41D3-9999-57242B00F2E3}" srcOrd="0" destOrd="4" presId="urn:microsoft.com/office/officeart/2005/8/layout/vList2"/>
    <dgm:cxn modelId="{A7C7B6C8-A152-41BB-A82D-9102935A5AC8}" type="presParOf" srcId="{10A41197-EFAE-4D2A-9FB6-A4E09DF91D17}" destId="{D11B1175-C477-4DEA-98F9-4CEC0471748A}" srcOrd="0" destOrd="0" presId="urn:microsoft.com/office/officeart/2005/8/layout/vList2"/>
    <dgm:cxn modelId="{88B64FAC-1944-401E-992E-EB9A41B4D41A}" type="presParOf" srcId="{10A41197-EFAE-4D2A-9FB6-A4E09DF91D17}" destId="{DE605F88-5ABF-4FDB-9A59-46A8B9510187}" srcOrd="1" destOrd="0" presId="urn:microsoft.com/office/officeart/2005/8/layout/vList2"/>
    <dgm:cxn modelId="{B90F927E-3045-43FA-9A34-2424259DDC27}" type="presParOf" srcId="{10A41197-EFAE-4D2A-9FB6-A4E09DF91D17}" destId="{7B7595B3-E5BD-4B69-82B2-3245B89AF130}" srcOrd="2" destOrd="0" presId="urn:microsoft.com/office/officeart/2005/8/layout/vList2"/>
    <dgm:cxn modelId="{B9F02059-19AE-4345-BE29-3BCD7F654D70}" type="presParOf" srcId="{10A41197-EFAE-4D2A-9FB6-A4E09DF91D17}" destId="{1810E81C-0CDE-41D3-9999-57242B00F2E3}" srcOrd="3" destOrd="0" presId="urn:microsoft.com/office/officeart/2005/8/layout/vList2"/>
    <dgm:cxn modelId="{4B508AEA-39D5-4DAA-BC39-049059963AD0}" type="presParOf" srcId="{10A41197-EFAE-4D2A-9FB6-A4E09DF91D17}" destId="{B8FC69DC-1EB3-42AC-A08C-CA3C384079AC}" srcOrd="4" destOrd="0" presId="urn:microsoft.com/office/officeart/2005/8/layout/vList2"/>
    <dgm:cxn modelId="{26F1A642-211E-4702-AC48-905F0A67415D}" type="presParOf" srcId="{10A41197-EFAE-4D2A-9FB6-A4E09DF91D17}" destId="{35C073A1-8C29-4688-B4CC-0A2C6693D78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41197-EFAE-4D2A-9FB6-A4E09DF91D17}" type="pres">
      <dgm:prSet presAssocID="{EB9CDA48-AB0B-47E1-96B9-3D70FB18B5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D2D48B8-F648-4EBC-B9A0-67BD8982EE54}" type="presOf" srcId="{EB9CDA48-AB0B-47E1-96B9-3D70FB18B55E}" destId="{10A41197-EFAE-4D2A-9FB6-A4E09DF91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AE334-8A14-43E4-B4F5-AA97D01F843A}" type="doc">
      <dgm:prSet loTypeId="urn:microsoft.com/office/officeart/2005/8/layout/target3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229F443-C50C-486C-9277-405C9A3E7415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270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Собственные</a:t>
          </a:r>
          <a:r>
            <a:rPr lang="ru-RU" b="1" dirty="0"/>
            <a:t> </a:t>
          </a:r>
          <a:r>
            <a:rPr lang="ru-RU" b="1" dirty="0">
              <a:solidFill>
                <a:schemeClr val="tx1"/>
              </a:solidFill>
            </a:rPr>
            <a:t>доходы</a:t>
          </a:r>
        </a:p>
      </dgm:t>
    </dgm:pt>
    <dgm:pt modelId="{603CBE7E-8228-4402-B369-691318E2FFCB}" type="parTrans" cxnId="{9E839BDC-ACD5-4E0C-8994-EED431DBAD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C51F7A-D6C9-4070-B6E5-F2AB565F350F}" type="sibTrans" cxnId="{9E839BDC-ACD5-4E0C-8994-EED431DBAD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0C582A-8B64-48B1-9DAC-87D858838DC7}">
      <dgm:prSet phldrT="[Текст]" custT="1"/>
      <dgm:spPr>
        <a:solidFill>
          <a:srgbClr val="83C937">
            <a:alpha val="90000"/>
          </a:srgbClr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Налоговые доходы</a:t>
          </a:r>
        </a:p>
      </dgm:t>
    </dgm:pt>
    <dgm:pt modelId="{34649A59-A887-4EB1-B333-55AF83C02697}" type="parTrans" cxnId="{B8ACCBD1-C883-498F-9F8A-5187E50C85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0B6520-0314-4E56-8D23-A8874CDE7832}" type="sibTrans" cxnId="{B8ACCBD1-C883-498F-9F8A-5187E50C85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7039BF-369B-4E62-95A0-5D88367475B9}">
      <dgm:prSet phldrT="[Текст]" custT="1"/>
      <dgm:spPr>
        <a:solidFill>
          <a:srgbClr val="83C937">
            <a:alpha val="90000"/>
          </a:srgbClr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Неналоговые доходы</a:t>
          </a:r>
        </a:p>
      </dgm:t>
    </dgm:pt>
    <dgm:pt modelId="{B51DB441-939E-42FD-856A-BCCD12473587}" type="parTrans" cxnId="{1F745976-53AB-425C-899F-35765D6D8E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4A746C-033A-4A2B-B9D6-9DB54712BF86}" type="sibTrans" cxnId="{1F745976-53AB-425C-899F-35765D6D8E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4A6FFB-7805-45BE-B8BC-A266E4C86F2A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Безвозмездные</a:t>
          </a:r>
          <a:r>
            <a:rPr lang="ru-RU" b="1" dirty="0"/>
            <a:t> </a:t>
          </a:r>
          <a:r>
            <a:rPr lang="ru-RU" b="1" dirty="0">
              <a:solidFill>
                <a:schemeClr val="tx1"/>
              </a:solidFill>
            </a:rPr>
            <a:t>поступления</a:t>
          </a:r>
        </a:p>
      </dgm:t>
    </dgm:pt>
    <dgm:pt modelId="{EAE1D8F0-46CB-479A-887F-E2AE1F1D15BE}" type="parTrans" cxnId="{80D7A885-67E5-488E-B700-40AC8C944E9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696088-43C4-48DA-A574-5851AED4E1A9}" type="sibTrans" cxnId="{80D7A885-67E5-488E-B700-40AC8C944E9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D58D47-9296-45F0-94EA-B22927CFB3CF}">
      <dgm:prSet phldrT="[Текст]" custT="1"/>
      <dgm:spPr>
        <a:solidFill>
          <a:srgbClr val="83C937">
            <a:alpha val="90000"/>
          </a:srgbClr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Дотации</a:t>
          </a:r>
        </a:p>
      </dgm:t>
    </dgm:pt>
    <dgm:pt modelId="{56315676-B497-4628-87DA-FEF89E4DA850}" type="parTrans" cxnId="{DA11F8E3-A502-41F6-9BB9-C8CF82B81E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C4DACC-720E-4240-9F9E-D3AA23B44269}" type="sibTrans" cxnId="{DA11F8E3-A502-41F6-9BB9-C8CF82B81E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EE330E-8008-4F5D-802D-42407C08B7B8}">
      <dgm:prSet phldrT="[Текст]" custT="1"/>
      <dgm:spPr>
        <a:solidFill>
          <a:srgbClr val="83C937">
            <a:alpha val="90000"/>
          </a:srgbClr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Иные межбюджетные трансферты</a:t>
          </a:r>
        </a:p>
      </dgm:t>
    </dgm:pt>
    <dgm:pt modelId="{1BE8B87C-AF1E-48FB-BC21-AD495D16FCF1}" type="parTrans" cxnId="{02ECF15B-100D-453A-BF56-F90C4894B8E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11DB5A-D2A9-45FB-9718-0CB8BAC65E8E}" type="sibTrans" cxnId="{02ECF15B-100D-453A-BF56-F90C4894B8E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D6349B-182A-4BC1-AE59-F02D4D7495A8}">
      <dgm:prSet phldrT="[Текст]" custT="1"/>
      <dgm:spPr>
        <a:solidFill>
          <a:srgbClr val="83C937">
            <a:alpha val="90000"/>
          </a:srgbClr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Субвенции</a:t>
          </a:r>
        </a:p>
      </dgm:t>
    </dgm:pt>
    <dgm:pt modelId="{411EDA8B-7D1E-4577-9FE4-5D2C13BA5984}" type="parTrans" cxnId="{90C3CB24-EA92-4D08-929E-B363B1BAF6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8DDC7D-F581-47EE-AB18-2D796DB0D61C}" type="sibTrans" cxnId="{90C3CB24-EA92-4D08-929E-B363B1BAF6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43549C-87F5-4ED5-86B6-A93A0CCEC030}" type="pres">
      <dgm:prSet presAssocID="{573AE334-8A14-43E4-B4F5-AA97D01F843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464023E-F92A-4B36-9F02-FC9FA23A0590}" type="pres">
      <dgm:prSet presAssocID="{1229F443-C50C-486C-9277-405C9A3E7415}" presName="circle1" presStyleLbl="node1" presStyleIdx="0" presStyleCnt="2"/>
      <dgm:spPr>
        <a:solidFill>
          <a:schemeClr val="accent1">
            <a:lumMod val="60000"/>
            <a:lumOff val="40000"/>
          </a:schemeClr>
        </a:solidFill>
      </dgm:spPr>
    </dgm:pt>
    <dgm:pt modelId="{E7E1678D-1DE0-411D-95F2-BF357A1F48C1}" type="pres">
      <dgm:prSet presAssocID="{1229F443-C50C-486C-9277-405C9A3E7415}" presName="space" presStyleCnt="0"/>
      <dgm:spPr/>
    </dgm:pt>
    <dgm:pt modelId="{B115F17D-BF60-4EDA-90B2-E0777F466CBD}" type="pres">
      <dgm:prSet presAssocID="{1229F443-C50C-486C-9277-405C9A3E7415}" presName="rect1" presStyleLbl="alignAcc1" presStyleIdx="0" presStyleCnt="2"/>
      <dgm:spPr/>
    </dgm:pt>
    <dgm:pt modelId="{77F6D01A-3867-43D9-8ED8-667FD1975266}" type="pres">
      <dgm:prSet presAssocID="{B74A6FFB-7805-45BE-B8BC-A266E4C86F2A}" presName="vertSpace2" presStyleLbl="node1" presStyleIdx="0" presStyleCnt="2"/>
      <dgm:spPr/>
    </dgm:pt>
    <dgm:pt modelId="{883E40BE-909D-4DF5-9803-BCDF8268AF7C}" type="pres">
      <dgm:prSet presAssocID="{B74A6FFB-7805-45BE-B8BC-A266E4C86F2A}" presName="circle2" presStyleLbl="node1" presStyleIdx="1" presStyleCnt="2"/>
      <dgm:spPr>
        <a:solidFill>
          <a:schemeClr val="accent1">
            <a:lumMod val="60000"/>
            <a:lumOff val="40000"/>
          </a:schemeClr>
        </a:solidFill>
      </dgm:spPr>
    </dgm:pt>
    <dgm:pt modelId="{BDBA4086-D2DF-49A8-8BDD-B4358D8AAE89}" type="pres">
      <dgm:prSet presAssocID="{B74A6FFB-7805-45BE-B8BC-A266E4C86F2A}" presName="rect2" presStyleLbl="alignAcc1" presStyleIdx="1" presStyleCnt="2"/>
      <dgm:spPr/>
    </dgm:pt>
    <dgm:pt modelId="{554AA596-7225-4F81-89F5-CB1E887DF1F4}" type="pres">
      <dgm:prSet presAssocID="{1229F443-C50C-486C-9277-405C9A3E7415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7CC4BFE3-8347-4795-9CE8-306A16E4AF06}" type="pres">
      <dgm:prSet presAssocID="{1229F443-C50C-486C-9277-405C9A3E7415}" presName="rect1ChTx" presStyleLbl="alignAcc1" presStyleIdx="1" presStyleCnt="2">
        <dgm:presLayoutVars>
          <dgm:bulletEnabled val="1"/>
        </dgm:presLayoutVars>
      </dgm:prSet>
      <dgm:spPr/>
    </dgm:pt>
    <dgm:pt modelId="{CD2807E9-40C0-4D42-9D4F-88AE5D7DBB4D}" type="pres">
      <dgm:prSet presAssocID="{B74A6FFB-7805-45BE-B8BC-A266E4C86F2A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1DE4ED88-28A1-4CAC-AAB3-EA5121A87BAD}" type="pres">
      <dgm:prSet presAssocID="{B74A6FFB-7805-45BE-B8BC-A266E4C86F2A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C0644F01-E7AC-45B5-9CFF-4A282675C826}" type="presOf" srcId="{0F7039BF-369B-4E62-95A0-5D88367475B9}" destId="{7CC4BFE3-8347-4795-9CE8-306A16E4AF06}" srcOrd="0" destOrd="1" presId="urn:microsoft.com/office/officeart/2005/8/layout/target3"/>
    <dgm:cxn modelId="{0CFB0906-DE6A-40EC-B634-4A32DE5AA77A}" type="presOf" srcId="{573AE334-8A14-43E4-B4F5-AA97D01F843A}" destId="{DB43549C-87F5-4ED5-86B6-A93A0CCEC030}" srcOrd="0" destOrd="0" presId="urn:microsoft.com/office/officeart/2005/8/layout/target3"/>
    <dgm:cxn modelId="{A9D0241A-5333-4A88-971C-FED32BC2FD63}" type="presOf" srcId="{1229F443-C50C-486C-9277-405C9A3E7415}" destId="{554AA596-7225-4F81-89F5-CB1E887DF1F4}" srcOrd="1" destOrd="0" presId="urn:microsoft.com/office/officeart/2005/8/layout/target3"/>
    <dgm:cxn modelId="{90C3CB24-EA92-4D08-929E-B363B1BAF67B}" srcId="{B74A6FFB-7805-45BE-B8BC-A266E4C86F2A}" destId="{93D6349B-182A-4BC1-AE59-F02D4D7495A8}" srcOrd="1" destOrd="0" parTransId="{411EDA8B-7D1E-4577-9FE4-5D2C13BA5984}" sibTransId="{1B8DDC7D-F581-47EE-AB18-2D796DB0D61C}"/>
    <dgm:cxn modelId="{02ECF15B-100D-453A-BF56-F90C4894B8EC}" srcId="{B74A6FFB-7805-45BE-B8BC-A266E4C86F2A}" destId="{03EE330E-8008-4F5D-802D-42407C08B7B8}" srcOrd="2" destOrd="0" parTransId="{1BE8B87C-AF1E-48FB-BC21-AD495D16FCF1}" sibTransId="{6911DB5A-D2A9-45FB-9718-0CB8BAC65E8E}"/>
    <dgm:cxn modelId="{DDFD3A5C-77A1-4CE0-8FF5-D9241524C3CB}" type="presOf" srcId="{58D58D47-9296-45F0-94EA-B22927CFB3CF}" destId="{1DE4ED88-28A1-4CAC-AAB3-EA5121A87BAD}" srcOrd="0" destOrd="0" presId="urn:microsoft.com/office/officeart/2005/8/layout/target3"/>
    <dgm:cxn modelId="{4A006A4B-BA38-4439-AB35-2C95CDF0ACB4}" type="presOf" srcId="{B74A6FFB-7805-45BE-B8BC-A266E4C86F2A}" destId="{BDBA4086-D2DF-49A8-8BDD-B4358D8AAE89}" srcOrd="0" destOrd="0" presId="urn:microsoft.com/office/officeart/2005/8/layout/target3"/>
    <dgm:cxn modelId="{B795304E-2A5E-4F37-B7BA-CC8DDA27510A}" type="presOf" srcId="{93D6349B-182A-4BC1-AE59-F02D4D7495A8}" destId="{1DE4ED88-28A1-4CAC-AAB3-EA5121A87BAD}" srcOrd="0" destOrd="1" presId="urn:microsoft.com/office/officeart/2005/8/layout/target3"/>
    <dgm:cxn modelId="{B33BC475-2EB7-4717-80A8-BA96D713AA62}" type="presOf" srcId="{C40C582A-8B64-48B1-9DAC-87D858838DC7}" destId="{7CC4BFE3-8347-4795-9CE8-306A16E4AF06}" srcOrd="0" destOrd="0" presId="urn:microsoft.com/office/officeart/2005/8/layout/target3"/>
    <dgm:cxn modelId="{1F745976-53AB-425C-899F-35765D6D8EDE}" srcId="{1229F443-C50C-486C-9277-405C9A3E7415}" destId="{0F7039BF-369B-4E62-95A0-5D88367475B9}" srcOrd="1" destOrd="0" parTransId="{B51DB441-939E-42FD-856A-BCCD12473587}" sibTransId="{E64A746C-033A-4A2B-B9D6-9DB54712BF86}"/>
    <dgm:cxn modelId="{80D7A885-67E5-488E-B700-40AC8C944E95}" srcId="{573AE334-8A14-43E4-B4F5-AA97D01F843A}" destId="{B74A6FFB-7805-45BE-B8BC-A266E4C86F2A}" srcOrd="1" destOrd="0" parTransId="{EAE1D8F0-46CB-479A-887F-E2AE1F1D15BE}" sibTransId="{44696088-43C4-48DA-A574-5851AED4E1A9}"/>
    <dgm:cxn modelId="{6BDFEFAC-C4A8-4B4C-9488-22164228C5CF}" type="presOf" srcId="{1229F443-C50C-486C-9277-405C9A3E7415}" destId="{B115F17D-BF60-4EDA-90B2-E0777F466CBD}" srcOrd="0" destOrd="0" presId="urn:microsoft.com/office/officeart/2005/8/layout/target3"/>
    <dgm:cxn modelId="{D43F69B3-C509-4D8C-9C51-2937A96C1140}" type="presOf" srcId="{B74A6FFB-7805-45BE-B8BC-A266E4C86F2A}" destId="{CD2807E9-40C0-4D42-9D4F-88AE5D7DBB4D}" srcOrd="1" destOrd="0" presId="urn:microsoft.com/office/officeart/2005/8/layout/target3"/>
    <dgm:cxn modelId="{B8ACCBD1-C883-498F-9F8A-5187E50C85C6}" srcId="{1229F443-C50C-486C-9277-405C9A3E7415}" destId="{C40C582A-8B64-48B1-9DAC-87D858838DC7}" srcOrd="0" destOrd="0" parTransId="{34649A59-A887-4EB1-B333-55AF83C02697}" sibTransId="{930B6520-0314-4E56-8D23-A8874CDE7832}"/>
    <dgm:cxn modelId="{9E839BDC-ACD5-4E0C-8994-EED431DBAD97}" srcId="{573AE334-8A14-43E4-B4F5-AA97D01F843A}" destId="{1229F443-C50C-486C-9277-405C9A3E7415}" srcOrd="0" destOrd="0" parTransId="{603CBE7E-8228-4402-B369-691318E2FFCB}" sibTransId="{7FC51F7A-D6C9-4070-B6E5-F2AB565F350F}"/>
    <dgm:cxn modelId="{DA11F8E3-A502-41F6-9BB9-C8CF82B81E0D}" srcId="{B74A6FFB-7805-45BE-B8BC-A266E4C86F2A}" destId="{58D58D47-9296-45F0-94EA-B22927CFB3CF}" srcOrd="0" destOrd="0" parTransId="{56315676-B497-4628-87DA-FEF89E4DA850}" sibTransId="{B6C4DACC-720E-4240-9F9E-D3AA23B44269}"/>
    <dgm:cxn modelId="{8B3A4FEC-7316-4636-A78D-7708DE7ABAAF}" type="presOf" srcId="{03EE330E-8008-4F5D-802D-42407C08B7B8}" destId="{1DE4ED88-28A1-4CAC-AAB3-EA5121A87BAD}" srcOrd="0" destOrd="2" presId="urn:microsoft.com/office/officeart/2005/8/layout/target3"/>
    <dgm:cxn modelId="{68C15EC2-5F3B-4278-B9D3-630534F76879}" type="presParOf" srcId="{DB43549C-87F5-4ED5-86B6-A93A0CCEC030}" destId="{0464023E-F92A-4B36-9F02-FC9FA23A0590}" srcOrd="0" destOrd="0" presId="urn:microsoft.com/office/officeart/2005/8/layout/target3"/>
    <dgm:cxn modelId="{E743C1F6-6D5D-422D-B1F2-AC2802837B5E}" type="presParOf" srcId="{DB43549C-87F5-4ED5-86B6-A93A0CCEC030}" destId="{E7E1678D-1DE0-411D-95F2-BF357A1F48C1}" srcOrd="1" destOrd="0" presId="urn:microsoft.com/office/officeart/2005/8/layout/target3"/>
    <dgm:cxn modelId="{1D3B3D6F-6A49-493E-ACDD-BB95C0C091FA}" type="presParOf" srcId="{DB43549C-87F5-4ED5-86B6-A93A0CCEC030}" destId="{B115F17D-BF60-4EDA-90B2-E0777F466CBD}" srcOrd="2" destOrd="0" presId="urn:microsoft.com/office/officeart/2005/8/layout/target3"/>
    <dgm:cxn modelId="{5A630521-CA4F-4154-BF21-8CFA9E6CF077}" type="presParOf" srcId="{DB43549C-87F5-4ED5-86B6-A93A0CCEC030}" destId="{77F6D01A-3867-43D9-8ED8-667FD1975266}" srcOrd="3" destOrd="0" presId="urn:microsoft.com/office/officeart/2005/8/layout/target3"/>
    <dgm:cxn modelId="{6FBD0083-031B-4F34-BD51-0EA4793ECE27}" type="presParOf" srcId="{DB43549C-87F5-4ED5-86B6-A93A0CCEC030}" destId="{883E40BE-909D-4DF5-9803-BCDF8268AF7C}" srcOrd="4" destOrd="0" presId="urn:microsoft.com/office/officeart/2005/8/layout/target3"/>
    <dgm:cxn modelId="{91E3CC05-628C-4532-AE16-2B2273B3E47F}" type="presParOf" srcId="{DB43549C-87F5-4ED5-86B6-A93A0CCEC030}" destId="{BDBA4086-D2DF-49A8-8BDD-B4358D8AAE89}" srcOrd="5" destOrd="0" presId="urn:microsoft.com/office/officeart/2005/8/layout/target3"/>
    <dgm:cxn modelId="{7E9BC923-69A5-4851-BABD-E170A8E1A20D}" type="presParOf" srcId="{DB43549C-87F5-4ED5-86B6-A93A0CCEC030}" destId="{554AA596-7225-4F81-89F5-CB1E887DF1F4}" srcOrd="6" destOrd="0" presId="urn:microsoft.com/office/officeart/2005/8/layout/target3"/>
    <dgm:cxn modelId="{EA3FCC33-2108-4CC9-A608-5B02761F9A48}" type="presParOf" srcId="{DB43549C-87F5-4ED5-86B6-A93A0CCEC030}" destId="{7CC4BFE3-8347-4795-9CE8-306A16E4AF06}" srcOrd="7" destOrd="0" presId="urn:microsoft.com/office/officeart/2005/8/layout/target3"/>
    <dgm:cxn modelId="{66F8BE5B-2D8C-47CB-96F5-3913335060CB}" type="presParOf" srcId="{DB43549C-87F5-4ED5-86B6-A93A0CCEC030}" destId="{CD2807E9-40C0-4D42-9D4F-88AE5D7DBB4D}" srcOrd="8" destOrd="0" presId="urn:microsoft.com/office/officeart/2005/8/layout/target3"/>
    <dgm:cxn modelId="{ADDB35E5-1D1F-4782-B703-9A8A6F97971E}" type="presParOf" srcId="{DB43549C-87F5-4ED5-86B6-A93A0CCEC030}" destId="{1DE4ED88-28A1-4CAC-AAB3-EA5121A87BAD}" srcOrd="9" destOrd="0" presId="urn:microsoft.com/office/officeart/2005/8/layout/targe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41197-EFAE-4D2A-9FB6-A4E09DF91D17}" type="pres">
      <dgm:prSet presAssocID="{EB9CDA48-AB0B-47E1-96B9-3D70FB18B5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D2D48B8-F648-4EBC-B9A0-67BD8982EE54}" type="presOf" srcId="{EB9CDA48-AB0B-47E1-96B9-3D70FB18B55E}" destId="{10A41197-EFAE-4D2A-9FB6-A4E09DF91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41197-EFAE-4D2A-9FB6-A4E09DF91D17}" type="pres">
      <dgm:prSet presAssocID="{EB9CDA48-AB0B-47E1-96B9-3D70FB18B5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D2D48B8-F648-4EBC-B9A0-67BD8982EE54}" type="presOf" srcId="{EB9CDA48-AB0B-47E1-96B9-3D70FB18B55E}" destId="{10A41197-EFAE-4D2A-9FB6-A4E09DF91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9CDA48-AB0B-47E1-96B9-3D70FB18B55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675693-75DF-4FBA-970F-A581DA34D8C8}" type="pres">
      <dgm:prSet presAssocID="{EB9CDA48-AB0B-47E1-96B9-3D70FB18B5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3FC6E63-802C-4E12-8128-4ACEA95EE84C}" type="presOf" srcId="{EB9CDA48-AB0B-47E1-96B9-3D70FB18B55E}" destId="{CB675693-75DF-4FBA-970F-A581DA34D8C8}" srcOrd="0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DD66E-137B-491B-AFCC-A3A46EECC686}">
      <dsp:nvSpPr>
        <dsp:cNvPr id="0" name=""/>
        <dsp:cNvSpPr/>
      </dsp:nvSpPr>
      <dsp:spPr>
        <a:xfrm rot="10800000">
          <a:off x="1921115" y="2390"/>
          <a:ext cx="6992874" cy="639010"/>
        </a:xfrm>
        <a:prstGeom prst="homePlate">
          <a:avLst/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8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Составление бюджетов</a:t>
          </a:r>
        </a:p>
      </dsp:txBody>
      <dsp:txXfrm rot="10800000">
        <a:off x="2080867" y="2390"/>
        <a:ext cx="6833122" cy="639010"/>
      </dsp:txXfrm>
    </dsp:sp>
    <dsp:sp modelId="{69E5008A-1F1F-4588-A48B-4E20661BAF1F}">
      <dsp:nvSpPr>
        <dsp:cNvPr id="0" name=""/>
        <dsp:cNvSpPr/>
      </dsp:nvSpPr>
      <dsp:spPr>
        <a:xfrm>
          <a:off x="1601610" y="2390"/>
          <a:ext cx="639010" cy="63901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3F0A4-6D25-42EB-996B-D5BEEE83F0F9}">
      <dsp:nvSpPr>
        <dsp:cNvPr id="0" name=""/>
        <dsp:cNvSpPr/>
      </dsp:nvSpPr>
      <dsp:spPr>
        <a:xfrm rot="10800000">
          <a:off x="1921115" y="818665"/>
          <a:ext cx="6992874" cy="639010"/>
        </a:xfrm>
        <a:prstGeom prst="homePlate">
          <a:avLst/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8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Рассмотрение и утверждение бюджетов</a:t>
          </a:r>
        </a:p>
      </dsp:txBody>
      <dsp:txXfrm rot="10800000">
        <a:off x="2080867" y="818665"/>
        <a:ext cx="6833122" cy="639010"/>
      </dsp:txXfrm>
    </dsp:sp>
    <dsp:sp modelId="{FC034A63-EB00-4785-9402-D8C67F6EF096}">
      <dsp:nvSpPr>
        <dsp:cNvPr id="0" name=""/>
        <dsp:cNvSpPr/>
      </dsp:nvSpPr>
      <dsp:spPr>
        <a:xfrm>
          <a:off x="1601610" y="818665"/>
          <a:ext cx="639010" cy="63901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5000" r="-1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6AE56-B34F-4530-B517-ED2E4D15763B}">
      <dsp:nvSpPr>
        <dsp:cNvPr id="0" name=""/>
        <dsp:cNvSpPr/>
      </dsp:nvSpPr>
      <dsp:spPr>
        <a:xfrm rot="10800000">
          <a:off x="1921115" y="1634940"/>
          <a:ext cx="6992874" cy="639010"/>
        </a:xfrm>
        <a:prstGeom prst="homePlate">
          <a:avLst/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8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Исполнение бюджетов</a:t>
          </a:r>
        </a:p>
      </dsp:txBody>
      <dsp:txXfrm rot="10800000">
        <a:off x="2080867" y="1634940"/>
        <a:ext cx="6833122" cy="639010"/>
      </dsp:txXfrm>
    </dsp:sp>
    <dsp:sp modelId="{BF065493-EB8C-4F8D-A976-BFE5F033A4D7}">
      <dsp:nvSpPr>
        <dsp:cNvPr id="0" name=""/>
        <dsp:cNvSpPr/>
      </dsp:nvSpPr>
      <dsp:spPr>
        <a:xfrm>
          <a:off x="1601610" y="1634940"/>
          <a:ext cx="639010" cy="63901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71000" r="-7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526A5-668E-41E6-8589-BD19E12F64E6}">
      <dsp:nvSpPr>
        <dsp:cNvPr id="0" name=""/>
        <dsp:cNvSpPr/>
      </dsp:nvSpPr>
      <dsp:spPr>
        <a:xfrm rot="10800000">
          <a:off x="1921115" y="2451215"/>
          <a:ext cx="6992874" cy="639010"/>
        </a:xfrm>
        <a:prstGeom prst="homePlate">
          <a:avLst/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8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Контроль за исполнением бюджетов</a:t>
          </a:r>
        </a:p>
      </dsp:txBody>
      <dsp:txXfrm rot="10800000">
        <a:off x="2080867" y="2451215"/>
        <a:ext cx="6833122" cy="639010"/>
      </dsp:txXfrm>
    </dsp:sp>
    <dsp:sp modelId="{8299A84D-CBD2-4F19-AC6C-A6FA1ABD1003}">
      <dsp:nvSpPr>
        <dsp:cNvPr id="0" name=""/>
        <dsp:cNvSpPr/>
      </dsp:nvSpPr>
      <dsp:spPr>
        <a:xfrm>
          <a:off x="1601610" y="2451215"/>
          <a:ext cx="639010" cy="639010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3000" r="-2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A4337-8DEA-42F9-AD24-0661DAEAA322}">
      <dsp:nvSpPr>
        <dsp:cNvPr id="0" name=""/>
        <dsp:cNvSpPr/>
      </dsp:nvSpPr>
      <dsp:spPr>
        <a:xfrm rot="10800000">
          <a:off x="1921115" y="3267490"/>
          <a:ext cx="6992874" cy="639010"/>
        </a:xfrm>
        <a:prstGeom prst="homePlate">
          <a:avLst/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8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Составление, рассмотрение и утверждение отчетов об исполнении бюджетов</a:t>
          </a:r>
        </a:p>
      </dsp:txBody>
      <dsp:txXfrm rot="10800000">
        <a:off x="2080867" y="3267490"/>
        <a:ext cx="6833122" cy="639010"/>
      </dsp:txXfrm>
    </dsp:sp>
    <dsp:sp modelId="{ED8DD697-D593-4761-9E6F-B4130AC09737}">
      <dsp:nvSpPr>
        <dsp:cNvPr id="0" name=""/>
        <dsp:cNvSpPr/>
      </dsp:nvSpPr>
      <dsp:spPr>
        <a:xfrm>
          <a:off x="1601610" y="3267490"/>
          <a:ext cx="639010" cy="639010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D4A23-AD8F-4A57-85E3-621F124E9FA4}">
      <dsp:nvSpPr>
        <dsp:cNvPr id="0" name=""/>
        <dsp:cNvSpPr/>
      </dsp:nvSpPr>
      <dsp:spPr>
        <a:xfrm>
          <a:off x="5508336" y="2513248"/>
          <a:ext cx="4838701" cy="38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6"/>
              </a:lnTo>
              <a:lnTo>
                <a:pt x="4838701" y="261546"/>
              </a:lnTo>
              <a:lnTo>
                <a:pt x="4838701" y="383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361D2-B187-414B-AC66-4A3DF06482FA}">
      <dsp:nvSpPr>
        <dsp:cNvPr id="0" name=""/>
        <dsp:cNvSpPr/>
      </dsp:nvSpPr>
      <dsp:spPr>
        <a:xfrm>
          <a:off x="5508336" y="2513248"/>
          <a:ext cx="3225801" cy="38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6"/>
              </a:lnTo>
              <a:lnTo>
                <a:pt x="3225801" y="261546"/>
              </a:lnTo>
              <a:lnTo>
                <a:pt x="3225801" y="383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F174B-E4AF-45C6-A5BF-1A975542F338}">
      <dsp:nvSpPr>
        <dsp:cNvPr id="0" name=""/>
        <dsp:cNvSpPr/>
      </dsp:nvSpPr>
      <dsp:spPr>
        <a:xfrm>
          <a:off x="5508336" y="2513248"/>
          <a:ext cx="1612900" cy="38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6"/>
              </a:lnTo>
              <a:lnTo>
                <a:pt x="1612900" y="261546"/>
              </a:lnTo>
              <a:lnTo>
                <a:pt x="1612900" y="383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97FA1-2FD2-4619-AA8D-3F82B1997F35}">
      <dsp:nvSpPr>
        <dsp:cNvPr id="0" name=""/>
        <dsp:cNvSpPr/>
      </dsp:nvSpPr>
      <dsp:spPr>
        <a:xfrm>
          <a:off x="5462616" y="2513248"/>
          <a:ext cx="91440" cy="383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E37EE-FD07-4F28-903E-3896631B9A65}">
      <dsp:nvSpPr>
        <dsp:cNvPr id="0" name=""/>
        <dsp:cNvSpPr/>
      </dsp:nvSpPr>
      <dsp:spPr>
        <a:xfrm>
          <a:off x="3895435" y="2513248"/>
          <a:ext cx="1612900" cy="383797"/>
        </a:xfrm>
        <a:custGeom>
          <a:avLst/>
          <a:gdLst/>
          <a:ahLst/>
          <a:cxnLst/>
          <a:rect l="0" t="0" r="0" b="0"/>
          <a:pathLst>
            <a:path>
              <a:moveTo>
                <a:pt x="1612900" y="0"/>
              </a:moveTo>
              <a:lnTo>
                <a:pt x="1612900" y="261546"/>
              </a:lnTo>
              <a:lnTo>
                <a:pt x="0" y="261546"/>
              </a:lnTo>
              <a:lnTo>
                <a:pt x="0" y="383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E94C7-8EEE-4E25-B25B-F19C30A48374}">
      <dsp:nvSpPr>
        <dsp:cNvPr id="0" name=""/>
        <dsp:cNvSpPr/>
      </dsp:nvSpPr>
      <dsp:spPr>
        <a:xfrm>
          <a:off x="2282535" y="2513248"/>
          <a:ext cx="3225801" cy="383797"/>
        </a:xfrm>
        <a:custGeom>
          <a:avLst/>
          <a:gdLst/>
          <a:ahLst/>
          <a:cxnLst/>
          <a:rect l="0" t="0" r="0" b="0"/>
          <a:pathLst>
            <a:path>
              <a:moveTo>
                <a:pt x="3225801" y="0"/>
              </a:moveTo>
              <a:lnTo>
                <a:pt x="3225801" y="261546"/>
              </a:lnTo>
              <a:lnTo>
                <a:pt x="0" y="261546"/>
              </a:lnTo>
              <a:lnTo>
                <a:pt x="0" y="383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7A554-2E2E-4F87-B21F-4E4805607C45}">
      <dsp:nvSpPr>
        <dsp:cNvPr id="0" name=""/>
        <dsp:cNvSpPr/>
      </dsp:nvSpPr>
      <dsp:spPr>
        <a:xfrm>
          <a:off x="669634" y="2513248"/>
          <a:ext cx="4838701" cy="383797"/>
        </a:xfrm>
        <a:custGeom>
          <a:avLst/>
          <a:gdLst/>
          <a:ahLst/>
          <a:cxnLst/>
          <a:rect l="0" t="0" r="0" b="0"/>
          <a:pathLst>
            <a:path>
              <a:moveTo>
                <a:pt x="4838701" y="0"/>
              </a:moveTo>
              <a:lnTo>
                <a:pt x="4838701" y="261546"/>
              </a:lnTo>
              <a:lnTo>
                <a:pt x="0" y="261546"/>
              </a:lnTo>
              <a:lnTo>
                <a:pt x="0" y="383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97DE6-3B42-4F3F-8797-8C2D10400B72}">
      <dsp:nvSpPr>
        <dsp:cNvPr id="0" name=""/>
        <dsp:cNvSpPr/>
      </dsp:nvSpPr>
      <dsp:spPr>
        <a:xfrm>
          <a:off x="4701886" y="1291476"/>
          <a:ext cx="806450" cy="38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6"/>
              </a:lnTo>
              <a:lnTo>
                <a:pt x="806450" y="261546"/>
              </a:lnTo>
              <a:lnTo>
                <a:pt x="806450" y="383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266F5-CED1-4B42-90DB-EC2194BCC7DC}">
      <dsp:nvSpPr>
        <dsp:cNvPr id="0" name=""/>
        <dsp:cNvSpPr/>
      </dsp:nvSpPr>
      <dsp:spPr>
        <a:xfrm>
          <a:off x="3895435" y="1291476"/>
          <a:ext cx="806450" cy="383797"/>
        </a:xfrm>
        <a:custGeom>
          <a:avLst/>
          <a:gdLst/>
          <a:ahLst/>
          <a:cxnLst/>
          <a:rect l="0" t="0" r="0" b="0"/>
          <a:pathLst>
            <a:path>
              <a:moveTo>
                <a:pt x="806450" y="0"/>
              </a:moveTo>
              <a:lnTo>
                <a:pt x="806450" y="261546"/>
              </a:lnTo>
              <a:lnTo>
                <a:pt x="0" y="261546"/>
              </a:lnTo>
              <a:lnTo>
                <a:pt x="0" y="383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440A9-55CC-469E-A758-DC2EE5F32519}">
      <dsp:nvSpPr>
        <dsp:cNvPr id="0" name=""/>
        <dsp:cNvSpPr/>
      </dsp:nvSpPr>
      <dsp:spPr>
        <a:xfrm>
          <a:off x="3766784" y="453501"/>
          <a:ext cx="1870202" cy="83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24C9E-C019-4826-9D18-484560049AF3}">
      <dsp:nvSpPr>
        <dsp:cNvPr id="0" name=""/>
        <dsp:cNvSpPr/>
      </dsp:nvSpPr>
      <dsp:spPr>
        <a:xfrm>
          <a:off x="3913412" y="592797"/>
          <a:ext cx="1870202" cy="8379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Консолидированный бюджет Чечерского района</a:t>
          </a:r>
        </a:p>
      </dsp:txBody>
      <dsp:txXfrm>
        <a:off x="3937955" y="617340"/>
        <a:ext cx="1821116" cy="788889"/>
      </dsp:txXfrm>
    </dsp:sp>
    <dsp:sp modelId="{C6D92835-69F2-4B9B-ADED-0629C4504199}">
      <dsp:nvSpPr>
        <dsp:cNvPr id="0" name=""/>
        <dsp:cNvSpPr/>
      </dsp:nvSpPr>
      <dsp:spPr>
        <a:xfrm>
          <a:off x="3235612" y="1675273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69A74-C734-4599-99EC-CF8277DDB482}">
      <dsp:nvSpPr>
        <dsp:cNvPr id="0" name=""/>
        <dsp:cNvSpPr/>
      </dsp:nvSpPr>
      <dsp:spPr>
        <a:xfrm>
          <a:off x="3382240" y="1814569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Районный бюджет </a:t>
          </a:r>
        </a:p>
      </dsp:txBody>
      <dsp:txXfrm>
        <a:off x="3406783" y="1839112"/>
        <a:ext cx="1270559" cy="788889"/>
      </dsp:txXfrm>
    </dsp:sp>
    <dsp:sp modelId="{DF0B7A25-C7D3-4088-B1C4-E66940E89986}">
      <dsp:nvSpPr>
        <dsp:cNvPr id="0" name=""/>
        <dsp:cNvSpPr/>
      </dsp:nvSpPr>
      <dsp:spPr>
        <a:xfrm>
          <a:off x="4848513" y="1675273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6DD26-DB61-4E60-9CF5-7A476689E4F3}">
      <dsp:nvSpPr>
        <dsp:cNvPr id="0" name=""/>
        <dsp:cNvSpPr/>
      </dsp:nvSpPr>
      <dsp:spPr>
        <a:xfrm>
          <a:off x="4995140" y="1814569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Сельские</a:t>
          </a:r>
          <a:r>
            <a:rPr lang="ru-RU" sz="1100" kern="1200" dirty="0">
              <a:solidFill>
                <a:schemeClr val="tx1"/>
              </a:solidFill>
            </a:rPr>
            <a:t> </a:t>
          </a:r>
          <a:r>
            <a:rPr lang="ru-RU" sz="1100" b="1" kern="1200" dirty="0">
              <a:solidFill>
                <a:schemeClr val="tx1"/>
              </a:solidFill>
            </a:rPr>
            <a:t>бюджеты</a:t>
          </a:r>
        </a:p>
      </dsp:txBody>
      <dsp:txXfrm>
        <a:off x="5019683" y="1839112"/>
        <a:ext cx="1270559" cy="788889"/>
      </dsp:txXfrm>
    </dsp:sp>
    <dsp:sp modelId="{90D9ACF2-5311-4B27-824E-EC74F8978F1C}">
      <dsp:nvSpPr>
        <dsp:cNvPr id="0" name=""/>
        <dsp:cNvSpPr/>
      </dsp:nvSpPr>
      <dsp:spPr>
        <a:xfrm>
          <a:off x="9811" y="2897045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D54CA-523A-474B-91F3-CF874A2C45B2}">
      <dsp:nvSpPr>
        <dsp:cNvPr id="0" name=""/>
        <dsp:cNvSpPr/>
      </dsp:nvSpPr>
      <dsp:spPr>
        <a:xfrm>
          <a:off x="156438" y="3036341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Бюджет Залесского сельсовета</a:t>
          </a:r>
        </a:p>
      </dsp:txBody>
      <dsp:txXfrm>
        <a:off x="180981" y="3060884"/>
        <a:ext cx="1270559" cy="788889"/>
      </dsp:txXfrm>
    </dsp:sp>
    <dsp:sp modelId="{B449D4DB-E87C-47A8-B0B9-941E4F7E0AE5}">
      <dsp:nvSpPr>
        <dsp:cNvPr id="0" name=""/>
        <dsp:cNvSpPr/>
      </dsp:nvSpPr>
      <dsp:spPr>
        <a:xfrm>
          <a:off x="1622712" y="2897045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23906-21EB-4F73-909F-13A8100D39FD}">
      <dsp:nvSpPr>
        <dsp:cNvPr id="0" name=""/>
        <dsp:cNvSpPr/>
      </dsp:nvSpPr>
      <dsp:spPr>
        <a:xfrm>
          <a:off x="1769339" y="3036341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Бюджет Ленинского сельсовета</a:t>
          </a:r>
        </a:p>
      </dsp:txBody>
      <dsp:txXfrm>
        <a:off x="1793882" y="3060884"/>
        <a:ext cx="1270559" cy="788889"/>
      </dsp:txXfrm>
    </dsp:sp>
    <dsp:sp modelId="{10DED6BB-01CD-4D20-85BD-F86DB40F2E52}">
      <dsp:nvSpPr>
        <dsp:cNvPr id="0" name=""/>
        <dsp:cNvSpPr/>
      </dsp:nvSpPr>
      <dsp:spPr>
        <a:xfrm>
          <a:off x="3235612" y="2897045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0685C-841F-4B1D-9B36-CF08235D9510}">
      <dsp:nvSpPr>
        <dsp:cNvPr id="0" name=""/>
        <dsp:cNvSpPr/>
      </dsp:nvSpPr>
      <dsp:spPr>
        <a:xfrm>
          <a:off x="3382240" y="3036341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Бюджет Меркуловичского сельсовета</a:t>
          </a:r>
        </a:p>
      </dsp:txBody>
      <dsp:txXfrm>
        <a:off x="3406783" y="3060884"/>
        <a:ext cx="1270559" cy="788889"/>
      </dsp:txXfrm>
    </dsp:sp>
    <dsp:sp modelId="{A4830C19-54DF-43B8-AC59-053AA9FC3AAD}">
      <dsp:nvSpPr>
        <dsp:cNvPr id="0" name=""/>
        <dsp:cNvSpPr/>
      </dsp:nvSpPr>
      <dsp:spPr>
        <a:xfrm>
          <a:off x="4848513" y="2897045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DDB51-8506-4E1B-8818-011C2995F30A}">
      <dsp:nvSpPr>
        <dsp:cNvPr id="0" name=""/>
        <dsp:cNvSpPr/>
      </dsp:nvSpPr>
      <dsp:spPr>
        <a:xfrm>
          <a:off x="4995140" y="3036341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Бюджет Нисимковичского сельсовета</a:t>
          </a:r>
        </a:p>
      </dsp:txBody>
      <dsp:txXfrm>
        <a:off x="5019683" y="3060884"/>
        <a:ext cx="1270559" cy="788889"/>
      </dsp:txXfrm>
    </dsp:sp>
    <dsp:sp modelId="{64EB8C87-EFC8-4C83-8AF6-D8B78EEBE083}">
      <dsp:nvSpPr>
        <dsp:cNvPr id="0" name=""/>
        <dsp:cNvSpPr/>
      </dsp:nvSpPr>
      <dsp:spPr>
        <a:xfrm>
          <a:off x="6461413" y="2897045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ED237-6F96-4CEB-9F7B-BAED590FE139}">
      <dsp:nvSpPr>
        <dsp:cNvPr id="0" name=""/>
        <dsp:cNvSpPr/>
      </dsp:nvSpPr>
      <dsp:spPr>
        <a:xfrm>
          <a:off x="6608041" y="3036341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Бюджет Оторского сельсовета</a:t>
          </a:r>
        </a:p>
      </dsp:txBody>
      <dsp:txXfrm>
        <a:off x="6632584" y="3060884"/>
        <a:ext cx="1270559" cy="788889"/>
      </dsp:txXfrm>
    </dsp:sp>
    <dsp:sp modelId="{50C93351-93F4-4818-9402-996E7DCCF5C3}">
      <dsp:nvSpPr>
        <dsp:cNvPr id="0" name=""/>
        <dsp:cNvSpPr/>
      </dsp:nvSpPr>
      <dsp:spPr>
        <a:xfrm>
          <a:off x="8074314" y="2897045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F0B13-AF38-4FD4-A914-76D1B1384A64}">
      <dsp:nvSpPr>
        <dsp:cNvPr id="0" name=""/>
        <dsp:cNvSpPr/>
      </dsp:nvSpPr>
      <dsp:spPr>
        <a:xfrm>
          <a:off x="8220941" y="3036341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Бюджет Полесского сельсовета</a:t>
          </a:r>
        </a:p>
      </dsp:txBody>
      <dsp:txXfrm>
        <a:off x="8245484" y="3060884"/>
        <a:ext cx="1270559" cy="788889"/>
      </dsp:txXfrm>
    </dsp:sp>
    <dsp:sp modelId="{50FD0F04-345B-49E4-8D90-9320EE0AF6D8}">
      <dsp:nvSpPr>
        <dsp:cNvPr id="0" name=""/>
        <dsp:cNvSpPr/>
      </dsp:nvSpPr>
      <dsp:spPr>
        <a:xfrm>
          <a:off x="9687215" y="2897045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406E6-3075-4300-8DE2-F6A69C7E7E49}">
      <dsp:nvSpPr>
        <dsp:cNvPr id="0" name=""/>
        <dsp:cNvSpPr/>
      </dsp:nvSpPr>
      <dsp:spPr>
        <a:xfrm>
          <a:off x="9833842" y="3036341"/>
          <a:ext cx="1319645" cy="8379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Бюджет Ровковичского сельсовета</a:t>
          </a:r>
        </a:p>
      </dsp:txBody>
      <dsp:txXfrm>
        <a:off x="9858385" y="3060884"/>
        <a:ext cx="1270559" cy="7888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B0D6-9BC2-4671-99AC-EED7E51883B9}">
      <dsp:nvSpPr>
        <dsp:cNvPr id="0" name=""/>
        <dsp:cNvSpPr/>
      </dsp:nvSpPr>
      <dsp:spPr>
        <a:xfrm>
          <a:off x="-5193799" y="-795542"/>
          <a:ext cx="6184935" cy="6184935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DF163-6FA2-4683-9CEF-907DA7E7AF3F}">
      <dsp:nvSpPr>
        <dsp:cNvPr id="0" name=""/>
        <dsp:cNvSpPr/>
      </dsp:nvSpPr>
      <dsp:spPr>
        <a:xfrm>
          <a:off x="433499" y="282842"/>
          <a:ext cx="9777057" cy="57441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4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  </a:t>
          </a:r>
          <a:r>
            <a:rPr lang="ru-RU" sz="1800" kern="1200" dirty="0">
              <a:solidFill>
                <a:schemeClr val="tx1"/>
              </a:solidFill>
            </a:rPr>
            <a:t>Государственная  программа  "Аграрный бизнес"  на  2021-2025  годы  –     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  1 883 107,00 рублей</a:t>
          </a:r>
        </a:p>
      </dsp:txBody>
      <dsp:txXfrm>
        <a:off x="433499" y="282842"/>
        <a:ext cx="9777057" cy="574415"/>
      </dsp:txXfrm>
    </dsp:sp>
    <dsp:sp modelId="{2138CEA1-573A-4BA5-B9CD-FC2DE8FAF9FE}">
      <dsp:nvSpPr>
        <dsp:cNvPr id="0" name=""/>
        <dsp:cNvSpPr/>
      </dsp:nvSpPr>
      <dsp:spPr>
        <a:xfrm>
          <a:off x="74490" y="215221"/>
          <a:ext cx="718018" cy="71801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70AC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DDF5B-89F4-40F6-82D5-EE523AA140EA}">
      <dsp:nvSpPr>
        <dsp:cNvPr id="0" name=""/>
        <dsp:cNvSpPr/>
      </dsp:nvSpPr>
      <dsp:spPr>
        <a:xfrm>
          <a:off x="845108" y="1090326"/>
          <a:ext cx="9365448" cy="6905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42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"Управление государственными финансами и регулирование финансового рынка" на 2020 год и на период до 2025 года – 2 079 492,00 рублей</a:t>
          </a:r>
        </a:p>
      </dsp:txBody>
      <dsp:txXfrm>
        <a:off x="845108" y="1090326"/>
        <a:ext cx="9365448" cy="690504"/>
      </dsp:txXfrm>
    </dsp:sp>
    <dsp:sp modelId="{A908C367-3991-4725-B7AB-86BFFA4DEBCE}">
      <dsp:nvSpPr>
        <dsp:cNvPr id="0" name=""/>
        <dsp:cNvSpPr/>
      </dsp:nvSpPr>
      <dsp:spPr>
        <a:xfrm>
          <a:off x="486099" y="1076568"/>
          <a:ext cx="718018" cy="718018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rgbClr val="70AC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91077-6EB0-4EFE-A667-FD6AA12A7B7C}">
      <dsp:nvSpPr>
        <dsp:cNvPr id="0" name=""/>
        <dsp:cNvSpPr/>
      </dsp:nvSpPr>
      <dsp:spPr>
        <a:xfrm>
          <a:off x="971439" y="1968242"/>
          <a:ext cx="9239117" cy="65736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42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по преодолению последствий катастрофы на Чернобыльской АЭС на 2021-2025 годы – 9 135 787,00 рублей</a:t>
          </a:r>
        </a:p>
      </dsp:txBody>
      <dsp:txXfrm>
        <a:off x="971439" y="1968242"/>
        <a:ext cx="9239117" cy="657366"/>
      </dsp:txXfrm>
    </dsp:sp>
    <dsp:sp modelId="{2AA687A0-9112-4276-86EA-F9AD6B9BA49C}">
      <dsp:nvSpPr>
        <dsp:cNvPr id="0" name=""/>
        <dsp:cNvSpPr/>
      </dsp:nvSpPr>
      <dsp:spPr>
        <a:xfrm>
          <a:off x="612430" y="1937916"/>
          <a:ext cx="718018" cy="718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AC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07A59-A9EB-4D64-8170-3DF150E2D8EE}">
      <dsp:nvSpPr>
        <dsp:cNvPr id="0" name=""/>
        <dsp:cNvSpPr/>
      </dsp:nvSpPr>
      <dsp:spPr>
        <a:xfrm>
          <a:off x="845108" y="2871064"/>
          <a:ext cx="9365448" cy="57441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4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"Культура Беларуси" на 2021-2025 годы – 2 466 110,00 рублей</a:t>
          </a:r>
        </a:p>
      </dsp:txBody>
      <dsp:txXfrm>
        <a:off x="845108" y="2871064"/>
        <a:ext cx="9365448" cy="574415"/>
      </dsp:txXfrm>
    </dsp:sp>
    <dsp:sp modelId="{B7A9AFBA-6C42-4F2E-8436-5D396AA039F9}">
      <dsp:nvSpPr>
        <dsp:cNvPr id="0" name=""/>
        <dsp:cNvSpPr/>
      </dsp:nvSpPr>
      <dsp:spPr>
        <a:xfrm>
          <a:off x="486099" y="2799263"/>
          <a:ext cx="718018" cy="718018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rgbClr val="70AC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3DF83-797E-494E-B26F-66776A7AB49B}">
      <dsp:nvSpPr>
        <dsp:cNvPr id="0" name=""/>
        <dsp:cNvSpPr/>
      </dsp:nvSpPr>
      <dsp:spPr>
        <a:xfrm>
          <a:off x="433499" y="3732412"/>
          <a:ext cx="9777057" cy="57441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4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"Социальная защита" на 2021-2025 годы – 2 293 074,00 рублей</a:t>
          </a:r>
        </a:p>
      </dsp:txBody>
      <dsp:txXfrm>
        <a:off x="433499" y="3732412"/>
        <a:ext cx="9777057" cy="574415"/>
      </dsp:txXfrm>
    </dsp:sp>
    <dsp:sp modelId="{9475813F-8B4A-4049-9FAE-83E6D8A45FE1}">
      <dsp:nvSpPr>
        <dsp:cNvPr id="0" name=""/>
        <dsp:cNvSpPr/>
      </dsp:nvSpPr>
      <dsp:spPr>
        <a:xfrm>
          <a:off x="74490" y="3660610"/>
          <a:ext cx="718018" cy="718018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1000" r="-1000"/>
          </a:stretch>
        </a:blipFill>
        <a:ln w="12700" cap="flat" cmpd="sng" algn="ctr">
          <a:solidFill>
            <a:srgbClr val="70AC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B0D6-9BC2-4671-99AC-EED7E51883B9}">
      <dsp:nvSpPr>
        <dsp:cNvPr id="0" name=""/>
        <dsp:cNvSpPr/>
      </dsp:nvSpPr>
      <dsp:spPr>
        <a:xfrm>
          <a:off x="-5463208" y="-836499"/>
          <a:ext cx="6504974" cy="6504974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CEC24-E34F-4BB4-B098-0A6BEE3CD0BE}">
      <dsp:nvSpPr>
        <dsp:cNvPr id="0" name=""/>
        <dsp:cNvSpPr/>
      </dsp:nvSpPr>
      <dsp:spPr>
        <a:xfrm>
          <a:off x="455503" y="301901"/>
          <a:ext cx="9576481" cy="60419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76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"Здоровье народа и демографическая безопасность" на 2021-2025 годы – 15 377 475,00 рублей</a:t>
          </a:r>
        </a:p>
      </dsp:txBody>
      <dsp:txXfrm>
        <a:off x="455503" y="301901"/>
        <a:ext cx="9576481" cy="604190"/>
      </dsp:txXfrm>
    </dsp:sp>
    <dsp:sp modelId="{6608532C-8E38-4AB3-8A5A-922DADF76DCE}">
      <dsp:nvSpPr>
        <dsp:cNvPr id="0" name=""/>
        <dsp:cNvSpPr/>
      </dsp:nvSpPr>
      <dsp:spPr>
        <a:xfrm>
          <a:off x="77884" y="226378"/>
          <a:ext cx="755237" cy="7552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7000" r="-27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6242D-48B1-4692-96C4-09E01FB35148}">
      <dsp:nvSpPr>
        <dsp:cNvPr id="0" name=""/>
        <dsp:cNvSpPr/>
      </dsp:nvSpPr>
      <dsp:spPr>
        <a:xfrm>
          <a:off x="888448" y="1207897"/>
          <a:ext cx="9143536" cy="60419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76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"Образование и молодежная политика" на 2021-2025 годы – 24 259 550,00 рублей</a:t>
          </a:r>
        </a:p>
      </dsp:txBody>
      <dsp:txXfrm>
        <a:off x="888448" y="1207897"/>
        <a:ext cx="9143536" cy="604190"/>
      </dsp:txXfrm>
    </dsp:sp>
    <dsp:sp modelId="{DD091087-5CFB-4503-B444-77AA1ECEF56A}">
      <dsp:nvSpPr>
        <dsp:cNvPr id="0" name=""/>
        <dsp:cNvSpPr/>
      </dsp:nvSpPr>
      <dsp:spPr>
        <a:xfrm>
          <a:off x="510829" y="1132373"/>
          <a:ext cx="755237" cy="75523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9000" r="-29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51BBD-82CD-44FC-956D-CBA72358BFFB}">
      <dsp:nvSpPr>
        <dsp:cNvPr id="0" name=""/>
        <dsp:cNvSpPr/>
      </dsp:nvSpPr>
      <dsp:spPr>
        <a:xfrm>
          <a:off x="1021328" y="2068421"/>
          <a:ext cx="9010657" cy="6951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76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"Охрана окружающей среды и устойчивое использование природных ресурсов" на 2021-2025 годы – 1 183,00 рублей</a:t>
          </a:r>
        </a:p>
      </dsp:txBody>
      <dsp:txXfrm>
        <a:off x="1021328" y="2068421"/>
        <a:ext cx="9010657" cy="695132"/>
      </dsp:txXfrm>
    </dsp:sp>
    <dsp:sp modelId="{1569336D-DD46-48D4-BF28-5D127727337B}">
      <dsp:nvSpPr>
        <dsp:cNvPr id="0" name=""/>
        <dsp:cNvSpPr/>
      </dsp:nvSpPr>
      <dsp:spPr>
        <a:xfrm>
          <a:off x="643709" y="2038368"/>
          <a:ext cx="755237" cy="75523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3000" b="-3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24320-C201-4D82-80A9-8191C0790123}">
      <dsp:nvSpPr>
        <dsp:cNvPr id="0" name=""/>
        <dsp:cNvSpPr/>
      </dsp:nvSpPr>
      <dsp:spPr>
        <a:xfrm>
          <a:off x="888448" y="3019887"/>
          <a:ext cx="9143536" cy="60419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76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"Физическая культура и спорт" на 2021-2025 годы –          585 737,00 рублей</a:t>
          </a:r>
        </a:p>
      </dsp:txBody>
      <dsp:txXfrm>
        <a:off x="888448" y="3019887"/>
        <a:ext cx="9143536" cy="604190"/>
      </dsp:txXfrm>
    </dsp:sp>
    <dsp:sp modelId="{B8A945BD-68EA-4820-BA55-DB354CBBB8A5}">
      <dsp:nvSpPr>
        <dsp:cNvPr id="0" name=""/>
        <dsp:cNvSpPr/>
      </dsp:nvSpPr>
      <dsp:spPr>
        <a:xfrm>
          <a:off x="510829" y="2944363"/>
          <a:ext cx="755237" cy="75523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t="-8000" b="-8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248F0-F6A8-4633-930B-0585D15FF84E}">
      <dsp:nvSpPr>
        <dsp:cNvPr id="0" name=""/>
        <dsp:cNvSpPr/>
      </dsp:nvSpPr>
      <dsp:spPr>
        <a:xfrm>
          <a:off x="455503" y="3883955"/>
          <a:ext cx="9576481" cy="6880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76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"Земельно-имущественные отношения, геодезическая  и  картографическая  деятельность"  на  2021-2025  годы –  10 000,00 рублей</a:t>
          </a:r>
        </a:p>
      </dsp:txBody>
      <dsp:txXfrm>
        <a:off x="455503" y="3883955"/>
        <a:ext cx="9576481" cy="688045"/>
      </dsp:txXfrm>
    </dsp:sp>
    <dsp:sp modelId="{D80DE91C-23D6-4AD1-AB84-DB46011BD242}">
      <dsp:nvSpPr>
        <dsp:cNvPr id="0" name=""/>
        <dsp:cNvSpPr/>
      </dsp:nvSpPr>
      <dsp:spPr>
        <a:xfrm>
          <a:off x="77884" y="3850359"/>
          <a:ext cx="755237" cy="755237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t="-2000" b="-2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917B9-F730-45F8-9471-0C5B42118E03}">
      <dsp:nvSpPr>
        <dsp:cNvPr id="0" name=""/>
        <dsp:cNvSpPr/>
      </dsp:nvSpPr>
      <dsp:spPr>
        <a:xfrm>
          <a:off x="0" y="2719"/>
          <a:ext cx="10515600" cy="4084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-25000" dirty="0">
              <a:solidFill>
                <a:schemeClr val="tx1"/>
              </a:solidFill>
            </a:rPr>
            <a:t>Президент Республики Беларусь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9940" y="22659"/>
        <a:ext cx="10475720" cy="368591"/>
      </dsp:txXfrm>
    </dsp:sp>
    <dsp:sp modelId="{629DBE03-81E0-4542-B248-849CF87672E8}">
      <dsp:nvSpPr>
        <dsp:cNvPr id="0" name=""/>
        <dsp:cNvSpPr/>
      </dsp:nvSpPr>
      <dsp:spPr>
        <a:xfrm>
          <a:off x="0" y="421246"/>
          <a:ext cx="10515600" cy="4084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-25000" dirty="0">
              <a:solidFill>
                <a:schemeClr val="tx1"/>
              </a:solidFill>
            </a:rPr>
            <a:t>Парламент Республики Беларусь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9940" y="441186"/>
        <a:ext cx="10475720" cy="368591"/>
      </dsp:txXfrm>
    </dsp:sp>
    <dsp:sp modelId="{E62823A6-D256-47F7-9410-2E031FB11134}">
      <dsp:nvSpPr>
        <dsp:cNvPr id="0" name=""/>
        <dsp:cNvSpPr/>
      </dsp:nvSpPr>
      <dsp:spPr>
        <a:xfrm>
          <a:off x="0" y="839772"/>
          <a:ext cx="10515600" cy="4084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-25000" dirty="0">
              <a:solidFill>
                <a:schemeClr val="tx1"/>
              </a:solidFill>
            </a:rPr>
            <a:t>Правительство Республики Беларусь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9940" y="859712"/>
        <a:ext cx="10475720" cy="368591"/>
      </dsp:txXfrm>
    </dsp:sp>
    <dsp:sp modelId="{AD1F4FCA-846D-490B-AA48-3048FC94EC76}">
      <dsp:nvSpPr>
        <dsp:cNvPr id="0" name=""/>
        <dsp:cNvSpPr/>
      </dsp:nvSpPr>
      <dsp:spPr>
        <a:xfrm>
          <a:off x="0" y="1258298"/>
          <a:ext cx="10515600" cy="4084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-25000" dirty="0">
              <a:solidFill>
                <a:schemeClr val="tx1"/>
              </a:solidFill>
            </a:rPr>
            <a:t>Местные Советы депутатов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9940" y="1278238"/>
        <a:ext cx="10475720" cy="368591"/>
      </dsp:txXfrm>
    </dsp:sp>
    <dsp:sp modelId="{050020E4-5462-49E1-B867-95710D182D59}">
      <dsp:nvSpPr>
        <dsp:cNvPr id="0" name=""/>
        <dsp:cNvSpPr/>
      </dsp:nvSpPr>
      <dsp:spPr>
        <a:xfrm>
          <a:off x="0" y="1676825"/>
          <a:ext cx="10515600" cy="4084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-25000" dirty="0">
              <a:solidFill>
                <a:schemeClr val="tx1"/>
              </a:solidFill>
            </a:rPr>
            <a:t>Местные исполнительные и распорядительные органы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9940" y="1696765"/>
        <a:ext cx="10475720" cy="368591"/>
      </dsp:txXfrm>
    </dsp:sp>
    <dsp:sp modelId="{A3FB6935-D61D-4932-92CD-E3E13341833C}">
      <dsp:nvSpPr>
        <dsp:cNvPr id="0" name=""/>
        <dsp:cNvSpPr/>
      </dsp:nvSpPr>
      <dsp:spPr>
        <a:xfrm>
          <a:off x="0" y="2095351"/>
          <a:ext cx="10515600" cy="4084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-25000" dirty="0">
              <a:solidFill>
                <a:schemeClr val="tx1"/>
              </a:solidFill>
            </a:rPr>
            <a:t>Органы Комитета государственного контроля Республики Беларусь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9940" y="2115291"/>
        <a:ext cx="10475720" cy="368591"/>
      </dsp:txXfrm>
    </dsp:sp>
    <dsp:sp modelId="{F36A4FAD-A357-4A70-AAF4-5CBE0066EC44}">
      <dsp:nvSpPr>
        <dsp:cNvPr id="0" name=""/>
        <dsp:cNvSpPr/>
      </dsp:nvSpPr>
      <dsp:spPr>
        <a:xfrm>
          <a:off x="0" y="2513878"/>
          <a:ext cx="10515600" cy="4084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-25000">
              <a:solidFill>
                <a:schemeClr val="tx1"/>
              </a:solidFill>
            </a:rPr>
            <a:t>Национальный банк Республики Беларусь</a:t>
          </a:r>
          <a:endParaRPr lang="ru-RU" sz="2400" kern="1200">
            <a:solidFill>
              <a:schemeClr val="tx1"/>
            </a:solidFill>
          </a:endParaRPr>
        </a:p>
      </dsp:txBody>
      <dsp:txXfrm>
        <a:off x="19940" y="2533818"/>
        <a:ext cx="10475720" cy="368591"/>
      </dsp:txXfrm>
    </dsp:sp>
    <dsp:sp modelId="{82BF5D4A-1F99-45A6-8D7B-43D77DF8FDEA}">
      <dsp:nvSpPr>
        <dsp:cNvPr id="0" name=""/>
        <dsp:cNvSpPr/>
      </dsp:nvSpPr>
      <dsp:spPr>
        <a:xfrm>
          <a:off x="0" y="2932404"/>
          <a:ext cx="10515600" cy="4084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-25000" dirty="0">
              <a:solidFill>
                <a:schemeClr val="tx1"/>
              </a:solidFill>
            </a:rPr>
            <a:t>Иные государственные органы, обеспечивающие организацию бюджетного процесса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9940" y="2952344"/>
        <a:ext cx="10475720" cy="368591"/>
      </dsp:txXfrm>
    </dsp:sp>
    <dsp:sp modelId="{60813DF2-3533-4D88-B62B-58719FB4D34C}">
      <dsp:nvSpPr>
        <dsp:cNvPr id="0" name=""/>
        <dsp:cNvSpPr/>
      </dsp:nvSpPr>
      <dsp:spPr>
        <a:xfrm>
          <a:off x="0" y="3350930"/>
          <a:ext cx="10515600" cy="4084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-25000" dirty="0">
              <a:solidFill>
                <a:schemeClr val="tx1"/>
              </a:solidFill>
            </a:rPr>
            <a:t>Банки, иные организации и индивидуальные предприниматели</a:t>
          </a:r>
          <a:r>
            <a:rPr lang="ru-RU" sz="500" kern="1200" baseline="-25000" dirty="0">
              <a:solidFill>
                <a:schemeClr val="tx1"/>
              </a:solidFill>
            </a:rPr>
            <a:t> </a:t>
          </a:r>
          <a:endParaRPr lang="ru-RU" sz="500" kern="1200" dirty="0">
            <a:solidFill>
              <a:schemeClr val="tx1"/>
            </a:solidFill>
          </a:endParaRPr>
        </a:p>
      </dsp:txBody>
      <dsp:txXfrm>
        <a:off x="19940" y="3370870"/>
        <a:ext cx="10475720" cy="368591"/>
      </dsp:txXfrm>
    </dsp:sp>
    <dsp:sp modelId="{93003ADF-75CB-4D3F-B7DF-05A335673B2D}">
      <dsp:nvSpPr>
        <dsp:cNvPr id="0" name=""/>
        <dsp:cNvSpPr/>
      </dsp:nvSpPr>
      <dsp:spPr>
        <a:xfrm>
          <a:off x="0" y="3769457"/>
          <a:ext cx="10515600" cy="4084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-25000" dirty="0">
              <a:solidFill>
                <a:schemeClr val="tx1"/>
              </a:solidFill>
            </a:rPr>
            <a:t>Администраторы доходов бюджета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9940" y="3789397"/>
        <a:ext cx="10475720" cy="368591"/>
      </dsp:txXfrm>
    </dsp:sp>
    <dsp:sp modelId="{D3EEF688-0B59-4924-9BB2-3476790490C0}">
      <dsp:nvSpPr>
        <dsp:cNvPr id="0" name=""/>
        <dsp:cNvSpPr/>
      </dsp:nvSpPr>
      <dsp:spPr>
        <a:xfrm>
          <a:off x="0" y="4190703"/>
          <a:ext cx="10515600" cy="4084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-25000" dirty="0">
              <a:solidFill>
                <a:schemeClr val="tx1"/>
              </a:solidFill>
            </a:rPr>
            <a:t>Распорядители и получатели бюджетных средств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9940" y="4210643"/>
        <a:ext cx="10475720" cy="3685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B0D6-9BC2-4671-99AC-EED7E51883B9}">
      <dsp:nvSpPr>
        <dsp:cNvPr id="0" name=""/>
        <dsp:cNvSpPr/>
      </dsp:nvSpPr>
      <dsp:spPr>
        <a:xfrm>
          <a:off x="-5376864" y="-823373"/>
          <a:ext cx="6402404" cy="6402404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DA2DD-CC5A-4ECC-B1B1-C9A1968AB73F}">
      <dsp:nvSpPr>
        <dsp:cNvPr id="0" name=""/>
        <dsp:cNvSpPr/>
      </dsp:nvSpPr>
      <dsp:spPr>
        <a:xfrm>
          <a:off x="448451" y="297133"/>
          <a:ext cx="9906907" cy="59464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01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"Комфортное жилье и благоприятная среда" на 2021-2025 годы –  5 885 259,00 рублей</a:t>
          </a:r>
        </a:p>
      </dsp:txBody>
      <dsp:txXfrm>
        <a:off x="448451" y="297133"/>
        <a:ext cx="9906907" cy="594647"/>
      </dsp:txXfrm>
    </dsp:sp>
    <dsp:sp modelId="{910BF20C-3FEE-4BB7-BE17-7A4320FD7CD1}">
      <dsp:nvSpPr>
        <dsp:cNvPr id="0" name=""/>
        <dsp:cNvSpPr/>
      </dsp:nvSpPr>
      <dsp:spPr>
        <a:xfrm>
          <a:off x="76796" y="222802"/>
          <a:ext cx="743309" cy="74330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9CE97-7711-48CC-8949-CA90EDCDCC0B}">
      <dsp:nvSpPr>
        <dsp:cNvPr id="0" name=""/>
        <dsp:cNvSpPr/>
      </dsp:nvSpPr>
      <dsp:spPr>
        <a:xfrm>
          <a:off x="874558" y="1188819"/>
          <a:ext cx="9480800" cy="59464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01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Государственная программа "Строительство жилья" на 2021-2025 годы – 8 371,00 рублей</a:t>
          </a:r>
        </a:p>
      </dsp:txBody>
      <dsp:txXfrm>
        <a:off x="874558" y="1188819"/>
        <a:ext cx="9480800" cy="594647"/>
      </dsp:txXfrm>
    </dsp:sp>
    <dsp:sp modelId="{97F4AC84-3BAA-4E2C-AF6A-874E73AE7A9E}">
      <dsp:nvSpPr>
        <dsp:cNvPr id="0" name=""/>
        <dsp:cNvSpPr/>
      </dsp:nvSpPr>
      <dsp:spPr>
        <a:xfrm>
          <a:off x="502903" y="1114488"/>
          <a:ext cx="743309" cy="74330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0BAC4-0BCF-4632-9083-2288B753A7E1}">
      <dsp:nvSpPr>
        <dsp:cNvPr id="0" name=""/>
        <dsp:cNvSpPr/>
      </dsp:nvSpPr>
      <dsp:spPr>
        <a:xfrm>
          <a:off x="1005339" y="2080505"/>
          <a:ext cx="9350020" cy="59464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01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"Массовая информация и книгоиздание" на 2021-2025 годы – 21 700,00 рублей</a:t>
          </a:r>
        </a:p>
      </dsp:txBody>
      <dsp:txXfrm>
        <a:off x="1005339" y="2080505"/>
        <a:ext cx="9350020" cy="594647"/>
      </dsp:txXfrm>
    </dsp:sp>
    <dsp:sp modelId="{22439FC4-66C0-4F4C-9A73-69660F28CA5E}">
      <dsp:nvSpPr>
        <dsp:cNvPr id="0" name=""/>
        <dsp:cNvSpPr/>
      </dsp:nvSpPr>
      <dsp:spPr>
        <a:xfrm>
          <a:off x="633684" y="2006174"/>
          <a:ext cx="743309" cy="74330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1CE6-8A72-470B-B878-53A723BD8110}">
      <dsp:nvSpPr>
        <dsp:cNvPr id="0" name=""/>
        <dsp:cNvSpPr/>
      </dsp:nvSpPr>
      <dsp:spPr>
        <a:xfrm>
          <a:off x="874558" y="2972191"/>
          <a:ext cx="9480800" cy="59464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01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"Увековечение памяти о погибших при защите Отечества" на 2021-2025 годы – 4 000,00 рублей</a:t>
          </a:r>
        </a:p>
      </dsp:txBody>
      <dsp:txXfrm>
        <a:off x="874558" y="2972191"/>
        <a:ext cx="9480800" cy="594647"/>
      </dsp:txXfrm>
    </dsp:sp>
    <dsp:sp modelId="{169BBCE7-DBBA-4B1D-9FFD-3571C3B74213}">
      <dsp:nvSpPr>
        <dsp:cNvPr id="0" name=""/>
        <dsp:cNvSpPr/>
      </dsp:nvSpPr>
      <dsp:spPr>
        <a:xfrm>
          <a:off x="502903" y="2897860"/>
          <a:ext cx="743309" cy="743309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9000" r="-9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2D8B2-FBE2-4DC0-9CFE-88176F6C0127}">
      <dsp:nvSpPr>
        <dsp:cNvPr id="0" name=""/>
        <dsp:cNvSpPr/>
      </dsp:nvSpPr>
      <dsp:spPr>
        <a:xfrm>
          <a:off x="448451" y="3863877"/>
          <a:ext cx="9906907" cy="59464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01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Государственная программа "Транспортный комплекс" на 2021-2025 годы – 427 226,00 рублей</a:t>
          </a:r>
        </a:p>
      </dsp:txBody>
      <dsp:txXfrm>
        <a:off x="448451" y="3863877"/>
        <a:ext cx="9906907" cy="594647"/>
      </dsp:txXfrm>
    </dsp:sp>
    <dsp:sp modelId="{E7765741-7BB9-4C95-A723-A4CF2DE042CD}">
      <dsp:nvSpPr>
        <dsp:cNvPr id="0" name=""/>
        <dsp:cNvSpPr/>
      </dsp:nvSpPr>
      <dsp:spPr>
        <a:xfrm>
          <a:off x="76796" y="3789546"/>
          <a:ext cx="743309" cy="743309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58000" r="-58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8BF91-6E34-408B-B6AE-6084A1886C48}">
      <dsp:nvSpPr>
        <dsp:cNvPr id="0" name=""/>
        <dsp:cNvSpPr/>
      </dsp:nvSpPr>
      <dsp:spPr>
        <a:xfrm>
          <a:off x="6545" y="641867"/>
          <a:ext cx="3358008" cy="1343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3048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tx1"/>
              </a:solidFill>
            </a:rPr>
            <a:t>Местные бюджеты </a:t>
          </a:r>
          <a:r>
            <a:rPr lang="ru-RU" sz="3100" kern="1200" dirty="0">
              <a:solidFill>
                <a:schemeClr val="tx1"/>
              </a:solidFill>
            </a:rPr>
            <a:t>делятся на: </a:t>
          </a:r>
        </a:p>
      </dsp:txBody>
      <dsp:txXfrm>
        <a:off x="678147" y="641867"/>
        <a:ext cx="2014805" cy="1343203"/>
      </dsp:txXfrm>
    </dsp:sp>
    <dsp:sp modelId="{F3241D85-EBDA-4A6C-937F-53DA03262C63}">
      <dsp:nvSpPr>
        <dsp:cNvPr id="0" name=""/>
        <dsp:cNvSpPr/>
      </dsp:nvSpPr>
      <dsp:spPr>
        <a:xfrm>
          <a:off x="2928013" y="756040"/>
          <a:ext cx="2787147" cy="1114858"/>
        </a:xfrm>
        <a:prstGeom prst="chevron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бюджеты областного уровня - областные бюджеты и бюджет  г. Минска; </a:t>
          </a:r>
        </a:p>
      </dsp:txBody>
      <dsp:txXfrm>
        <a:off x="3485442" y="756040"/>
        <a:ext cx="1672289" cy="1114858"/>
      </dsp:txXfrm>
    </dsp:sp>
    <dsp:sp modelId="{B9ECC6B9-3881-45CE-9A54-DDCD397F8783}">
      <dsp:nvSpPr>
        <dsp:cNvPr id="0" name=""/>
        <dsp:cNvSpPr/>
      </dsp:nvSpPr>
      <dsp:spPr>
        <a:xfrm>
          <a:off x="5324960" y="756040"/>
          <a:ext cx="2787147" cy="1114858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бюджеты базового уровня - районные и городские (городов областного подчинения); </a:t>
          </a:r>
        </a:p>
      </dsp:txBody>
      <dsp:txXfrm>
        <a:off x="5882389" y="756040"/>
        <a:ext cx="1672289" cy="1114858"/>
      </dsp:txXfrm>
    </dsp:sp>
    <dsp:sp modelId="{113B6C10-B396-4617-8BCF-52BD6B4D92F1}">
      <dsp:nvSpPr>
        <dsp:cNvPr id="0" name=""/>
        <dsp:cNvSpPr/>
      </dsp:nvSpPr>
      <dsp:spPr>
        <a:xfrm>
          <a:off x="7721906" y="756040"/>
          <a:ext cx="2787147" cy="1114858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бюджеты первичного уровня - сельские, поселковые, городские (городов районного подчинения). </a:t>
          </a:r>
        </a:p>
      </dsp:txBody>
      <dsp:txXfrm>
        <a:off x="8279335" y="756040"/>
        <a:ext cx="1672289" cy="1114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B1175-C477-4DEA-98F9-4CEC0471748A}">
      <dsp:nvSpPr>
        <dsp:cNvPr id="0" name=""/>
        <dsp:cNvSpPr/>
      </dsp:nvSpPr>
      <dsp:spPr>
        <a:xfrm>
          <a:off x="0" y="3884"/>
          <a:ext cx="10515600" cy="33466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Доходы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337" y="20221"/>
        <a:ext cx="10482926" cy="301991"/>
      </dsp:txXfrm>
    </dsp:sp>
    <dsp:sp modelId="{DE605F88-5ABF-4FDB-9A59-46A8B9510187}">
      <dsp:nvSpPr>
        <dsp:cNvPr id="0" name=""/>
        <dsp:cNvSpPr/>
      </dsp:nvSpPr>
      <dsp:spPr>
        <a:xfrm>
          <a:off x="0" y="338549"/>
          <a:ext cx="10515600" cy="714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Налоговые доходы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Неналоговые доходы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Безвозмездные поступления</a:t>
          </a:r>
        </a:p>
      </dsp:txBody>
      <dsp:txXfrm>
        <a:off x="0" y="338549"/>
        <a:ext cx="10515600" cy="714603"/>
      </dsp:txXfrm>
    </dsp:sp>
    <dsp:sp modelId="{7B7595B3-E5BD-4B69-82B2-3245B89AF130}">
      <dsp:nvSpPr>
        <dsp:cNvPr id="0" name=""/>
        <dsp:cNvSpPr/>
      </dsp:nvSpPr>
      <dsp:spPr>
        <a:xfrm>
          <a:off x="0" y="1053153"/>
          <a:ext cx="10515600" cy="33466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Расходы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337" y="1069490"/>
        <a:ext cx="10482926" cy="301991"/>
      </dsp:txXfrm>
    </dsp:sp>
    <dsp:sp modelId="{1810E81C-0CDE-41D3-9999-57242B00F2E3}">
      <dsp:nvSpPr>
        <dsp:cNvPr id="0" name=""/>
        <dsp:cNvSpPr/>
      </dsp:nvSpPr>
      <dsp:spPr>
        <a:xfrm>
          <a:off x="0" y="1387818"/>
          <a:ext cx="10515600" cy="236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Общегосударственная деятельность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Национальная оборона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Судебная власть, правоохранительная деятельность и обеспечение безопасности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/>
            <a:t>Национальная экономика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Охрана окружающей среды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Жилищно-коммунальные услуги и жилищное строительство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/>
            <a:t>Здравоохранение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Физическая культура, спорт, культура и средства массовой информации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/>
            <a:t>Образование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Социальная политика</a:t>
          </a:r>
        </a:p>
      </dsp:txBody>
      <dsp:txXfrm>
        <a:off x="0" y="1387818"/>
        <a:ext cx="10515600" cy="2368400"/>
      </dsp:txXfrm>
    </dsp:sp>
    <dsp:sp modelId="{B8FC69DC-1EB3-42AC-A08C-CA3C384079AC}">
      <dsp:nvSpPr>
        <dsp:cNvPr id="0" name=""/>
        <dsp:cNvSpPr/>
      </dsp:nvSpPr>
      <dsp:spPr>
        <a:xfrm>
          <a:off x="0" y="3756219"/>
          <a:ext cx="10515600" cy="33466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Направления использования профицита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337" y="3772556"/>
        <a:ext cx="10482926" cy="301991"/>
      </dsp:txXfrm>
    </dsp:sp>
    <dsp:sp modelId="{35C073A1-8C29-4688-B4CC-0A2C6693D784}">
      <dsp:nvSpPr>
        <dsp:cNvPr id="0" name=""/>
        <dsp:cNvSpPr/>
      </dsp:nvSpPr>
      <dsp:spPr>
        <a:xfrm>
          <a:off x="0" y="4090885"/>
          <a:ext cx="10515600" cy="93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Привлечение и погашение заимствований на внутреннем и внешнем рынках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Операции по гарантиям Правительства и местных исполнительных и распорядительных органов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Предоставление и возврат бюджетных кредитов, ссуд, займов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kern="1200" dirty="0"/>
            <a:t>Изменение остатков бюджета</a:t>
          </a:r>
        </a:p>
      </dsp:txBody>
      <dsp:txXfrm>
        <a:off x="0" y="4090885"/>
        <a:ext cx="10515600" cy="939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4023E-F92A-4B36-9F02-FC9FA23A0590}">
      <dsp:nvSpPr>
        <dsp:cNvPr id="0" name=""/>
        <dsp:cNvSpPr/>
      </dsp:nvSpPr>
      <dsp:spPr>
        <a:xfrm>
          <a:off x="0" y="0"/>
          <a:ext cx="1620572" cy="16205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5F17D-BF60-4EDA-90B2-E0777F466CBD}">
      <dsp:nvSpPr>
        <dsp:cNvPr id="0" name=""/>
        <dsp:cNvSpPr/>
      </dsp:nvSpPr>
      <dsp:spPr>
        <a:xfrm>
          <a:off x="810286" y="0"/>
          <a:ext cx="6794492" cy="162057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27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Собственные</a:t>
          </a:r>
          <a:r>
            <a:rPr lang="ru-RU" sz="2100" b="1" kern="1200" dirty="0"/>
            <a:t> </a:t>
          </a:r>
          <a:r>
            <a:rPr lang="ru-RU" sz="2100" b="1" kern="1200" dirty="0">
              <a:solidFill>
                <a:schemeClr val="tx1"/>
              </a:solidFill>
            </a:rPr>
            <a:t>доходы</a:t>
          </a:r>
        </a:p>
      </dsp:txBody>
      <dsp:txXfrm>
        <a:off x="810286" y="0"/>
        <a:ext cx="3397246" cy="769771"/>
      </dsp:txXfrm>
    </dsp:sp>
    <dsp:sp modelId="{883E40BE-909D-4DF5-9803-BCDF8268AF7C}">
      <dsp:nvSpPr>
        <dsp:cNvPr id="0" name=""/>
        <dsp:cNvSpPr/>
      </dsp:nvSpPr>
      <dsp:spPr>
        <a:xfrm>
          <a:off x="425400" y="769771"/>
          <a:ext cx="769771" cy="7697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BA4086-D2DF-49A8-8BDD-B4358D8AAE89}">
      <dsp:nvSpPr>
        <dsp:cNvPr id="0" name=""/>
        <dsp:cNvSpPr/>
      </dsp:nvSpPr>
      <dsp:spPr>
        <a:xfrm>
          <a:off x="810286" y="769771"/>
          <a:ext cx="6794492" cy="76977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Безвозмездные</a:t>
          </a:r>
          <a:r>
            <a:rPr lang="ru-RU" sz="2100" b="1" kern="1200" dirty="0"/>
            <a:t> </a:t>
          </a:r>
          <a:r>
            <a:rPr lang="ru-RU" sz="2100" b="1" kern="1200" dirty="0">
              <a:solidFill>
                <a:schemeClr val="tx1"/>
              </a:solidFill>
            </a:rPr>
            <a:t>поступления</a:t>
          </a:r>
        </a:p>
      </dsp:txBody>
      <dsp:txXfrm>
        <a:off x="810286" y="769771"/>
        <a:ext cx="3397246" cy="769771"/>
      </dsp:txXfrm>
    </dsp:sp>
    <dsp:sp modelId="{7CC4BFE3-8347-4795-9CE8-306A16E4AF06}">
      <dsp:nvSpPr>
        <dsp:cNvPr id="0" name=""/>
        <dsp:cNvSpPr/>
      </dsp:nvSpPr>
      <dsp:spPr>
        <a:xfrm>
          <a:off x="4207532" y="0"/>
          <a:ext cx="3397246" cy="769771"/>
        </a:xfrm>
        <a:prstGeom prst="rect">
          <a:avLst/>
        </a:prstGeom>
        <a:solidFill>
          <a:srgbClr val="83C937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>
              <a:solidFill>
                <a:schemeClr val="tx1"/>
              </a:solidFill>
            </a:rPr>
            <a:t>Налоговые доходы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>
              <a:solidFill>
                <a:schemeClr val="tx1"/>
              </a:solidFill>
            </a:rPr>
            <a:t>Неналоговые доходы</a:t>
          </a:r>
        </a:p>
      </dsp:txBody>
      <dsp:txXfrm>
        <a:off x="4207532" y="0"/>
        <a:ext cx="3397246" cy="769771"/>
      </dsp:txXfrm>
    </dsp:sp>
    <dsp:sp modelId="{1DE4ED88-28A1-4CAC-AAB3-EA5121A87BAD}">
      <dsp:nvSpPr>
        <dsp:cNvPr id="0" name=""/>
        <dsp:cNvSpPr/>
      </dsp:nvSpPr>
      <dsp:spPr>
        <a:xfrm>
          <a:off x="4207532" y="769771"/>
          <a:ext cx="3397246" cy="769771"/>
        </a:xfrm>
        <a:prstGeom prst="rect">
          <a:avLst/>
        </a:prstGeom>
        <a:solidFill>
          <a:srgbClr val="83C937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>
              <a:solidFill>
                <a:schemeClr val="tx1"/>
              </a:solidFill>
            </a:rPr>
            <a:t>Дотации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>
              <a:solidFill>
                <a:schemeClr val="tx1"/>
              </a:solidFill>
            </a:rPr>
            <a:t>Субвенции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>
              <a:solidFill>
                <a:schemeClr val="tx1"/>
              </a:solidFill>
            </a:rPr>
            <a:t>Иные межбюджетные трансферты</a:t>
          </a:r>
        </a:p>
      </dsp:txBody>
      <dsp:txXfrm>
        <a:off x="4207532" y="769771"/>
        <a:ext cx="3397246" cy="7697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BD4333-8765-4373-994B-B2C4CD30C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B0211F-5DAB-494F-AF3E-16B93A60AB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6F46-D373-4305-8DD8-28FCC05803E0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chart" Target="../charts/chart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13.xml"/><Relationship Id="rId7" Type="http://schemas.openxmlformats.org/officeDocument/2006/relationships/chart" Target="../charts/chart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14.xml"/><Relationship Id="rId7" Type="http://schemas.openxmlformats.org/officeDocument/2006/relationships/chart" Target="../charts/chart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microsoft.com/office/2007/relationships/diagramDrawing" Target="../diagrams/drawing16.xml"/><Relationship Id="rId3" Type="http://schemas.openxmlformats.org/officeDocument/2006/relationships/diagramLayout" Target="../diagrams/layout15.xml"/><Relationship Id="rId7" Type="http://schemas.openxmlformats.org/officeDocument/2006/relationships/chart" Target="../charts/chart7.xml"/><Relationship Id="rId12" Type="http://schemas.openxmlformats.org/officeDocument/2006/relationships/diagramColors" Target="../diagrams/colors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diagramQuickStyle" Target="../diagrams/quickStyle16.xml"/><Relationship Id="rId5" Type="http://schemas.openxmlformats.org/officeDocument/2006/relationships/diagramColors" Target="../diagrams/colors15.xml"/><Relationship Id="rId10" Type="http://schemas.openxmlformats.org/officeDocument/2006/relationships/diagramLayout" Target="../diagrams/layout16.xml"/><Relationship Id="rId4" Type="http://schemas.openxmlformats.org/officeDocument/2006/relationships/diagramQuickStyle" Target="../diagrams/quickStyle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microsoft.com/office/2007/relationships/diagramDrawing" Target="../diagrams/drawing18.xml"/><Relationship Id="rId3" Type="http://schemas.openxmlformats.org/officeDocument/2006/relationships/diagramLayout" Target="../diagrams/layout17.xml"/><Relationship Id="rId7" Type="http://schemas.openxmlformats.org/officeDocument/2006/relationships/chart" Target="../charts/chart9.xml"/><Relationship Id="rId12" Type="http://schemas.openxmlformats.org/officeDocument/2006/relationships/diagramColors" Target="../diagrams/colors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diagramQuickStyle" Target="../diagrams/quickStyle18.xml"/><Relationship Id="rId5" Type="http://schemas.openxmlformats.org/officeDocument/2006/relationships/diagramColors" Target="../diagrams/colors17.xml"/><Relationship Id="rId10" Type="http://schemas.openxmlformats.org/officeDocument/2006/relationships/diagramLayout" Target="../diagrams/layout18.xml"/><Relationship Id="rId4" Type="http://schemas.openxmlformats.org/officeDocument/2006/relationships/diagramQuickStyle" Target="../diagrams/quickStyle17.xml"/><Relationship Id="rId9" Type="http://schemas.openxmlformats.org/officeDocument/2006/relationships/diagramData" Target="../diagrams/data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microsoft.com/office/2007/relationships/diagramDrawing" Target="../diagrams/drawing20.xml"/><Relationship Id="rId3" Type="http://schemas.openxmlformats.org/officeDocument/2006/relationships/diagramLayout" Target="../diagrams/layout19.xml"/><Relationship Id="rId7" Type="http://schemas.openxmlformats.org/officeDocument/2006/relationships/chart" Target="../charts/chart11.xml"/><Relationship Id="rId12" Type="http://schemas.openxmlformats.org/officeDocument/2006/relationships/diagramColors" Target="../diagrams/colors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openxmlformats.org/officeDocument/2006/relationships/diagramQuickStyle" Target="../diagrams/quickStyle20.xml"/><Relationship Id="rId5" Type="http://schemas.openxmlformats.org/officeDocument/2006/relationships/diagramColors" Target="../diagrams/colors19.xml"/><Relationship Id="rId10" Type="http://schemas.openxmlformats.org/officeDocument/2006/relationships/diagramLayout" Target="../diagrams/layout20.xml"/><Relationship Id="rId4" Type="http://schemas.openxmlformats.org/officeDocument/2006/relationships/diagramQuickStyle" Target="../diagrams/quickStyle19.xml"/><Relationship Id="rId9" Type="http://schemas.openxmlformats.org/officeDocument/2006/relationships/diagramData" Target="../diagrams/data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9BE6E-42CD-4DE4-B5B6-5BCA9FB33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109" y="2061212"/>
            <a:ext cx="6299200" cy="2387600"/>
          </a:xfrm>
          <a:noFill/>
        </p:spPr>
        <p:txBody>
          <a:bodyPr>
            <a:noAutofit/>
          </a:bodyPr>
          <a:lstStyle/>
          <a:p>
            <a:pPr algn="l"/>
            <a:r>
              <a:rPr lang="ru-RU" sz="58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br>
              <a:rPr lang="ru-RU" sz="58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8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для граждан</a:t>
            </a:r>
            <a:br>
              <a:rPr lang="ru-RU" sz="58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8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на 2025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F0438D-1880-4E64-97C9-3038B29C0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8086" y="4612605"/>
            <a:ext cx="6299200" cy="1655762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rgbClr val="4A5362"/>
                </a:solidFill>
              </a:rPr>
              <a:t>Чечерский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262891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87056"/>
            <a:ext cx="10340787" cy="894487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бюджета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209675"/>
          <a:ext cx="10515600" cy="5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A92EB-EE9C-40D7-9883-A98316B5A4A2}"/>
              </a:ext>
            </a:extLst>
          </p:cNvPr>
          <p:cNvSpPr/>
          <p:nvPr/>
        </p:nvSpPr>
        <p:spPr>
          <a:xfrm>
            <a:off x="838198" y="1678007"/>
            <a:ext cx="1034078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/>
              <a:t>Соотношение между доходной и расходной частями бюджета определяет итоговое сальдо бюджета. В зависимости от величины этого сальдо бюджет может быть сбалансированным, профицитным или дефицитным.</a:t>
            </a:r>
          </a:p>
          <a:p>
            <a:pPr indent="358775" algn="just"/>
            <a:r>
              <a:rPr lang="ru-RU" sz="2000" b="1" dirty="0">
                <a:solidFill>
                  <a:schemeClr val="accent1"/>
                </a:solidFill>
              </a:rPr>
              <a:t>Сбалансированный бюджет </a:t>
            </a:r>
            <a:r>
              <a:rPr lang="ru-RU" sz="2000" dirty="0"/>
              <a:t>– бюджет, в котором расходы равны его доходам и иным поступлениям в бюджет.</a:t>
            </a:r>
          </a:p>
          <a:p>
            <a:pPr indent="358775" algn="just"/>
            <a:r>
              <a:rPr lang="ru-RU" sz="2000" dirty="0"/>
              <a:t>Если доходы бюджета превышают его расходы, то формируется </a:t>
            </a:r>
            <a:r>
              <a:rPr lang="ru-RU" sz="2000" b="1" dirty="0">
                <a:solidFill>
                  <a:schemeClr val="accent1"/>
                </a:solidFill>
              </a:rPr>
              <a:t>профицит бюджета</a:t>
            </a:r>
            <a:r>
              <a:rPr lang="ru-RU" sz="2000" b="1" dirty="0"/>
              <a:t>.</a:t>
            </a:r>
          </a:p>
          <a:p>
            <a:pPr indent="358775" algn="just"/>
            <a:r>
              <a:rPr lang="ru-RU" sz="2000" dirty="0"/>
              <a:t>Превышение расходов бюджета над его доходами называется </a:t>
            </a:r>
            <a:r>
              <a:rPr lang="ru-RU" sz="2000" b="1" dirty="0">
                <a:solidFill>
                  <a:schemeClr val="accent1"/>
                </a:solidFill>
              </a:rPr>
              <a:t>дефицитом бюджета</a:t>
            </a:r>
            <a:r>
              <a:rPr lang="ru-RU" sz="2000" b="1" dirty="0"/>
              <a:t>.</a:t>
            </a:r>
          </a:p>
          <a:p>
            <a:pPr indent="358775" algn="just"/>
            <a:r>
              <a:rPr lang="ru-RU" sz="2000" dirty="0"/>
              <a:t>Все доходы, расходы, источники финансирования дефицита (направления использования профицита) бюджета структурированы в единой бюджетной классификации Республики Беларусь.</a:t>
            </a:r>
          </a:p>
          <a:p>
            <a:pPr indent="358775" algn="just"/>
            <a:r>
              <a:rPr lang="ru-RU" sz="2000" b="1" dirty="0">
                <a:solidFill>
                  <a:schemeClr val="accent1"/>
                </a:solidFill>
              </a:rPr>
              <a:t>Бюджетная классификация </a:t>
            </a:r>
            <a:r>
              <a:rPr lang="ru-RU" sz="2000" dirty="0"/>
              <a:t>– это группировка доходов, расходов, источников финансирования дефицита (направлений использования профицита) бюджета всех уровней бюджетной системы, используемая для составления и исполнения бюджетов всех уровней бюджетной системы.</a:t>
            </a:r>
            <a:endParaRPr lang="ru-RU" sz="2400" dirty="0"/>
          </a:p>
          <a:p>
            <a:pPr indent="358775" algn="just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68586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87056"/>
            <a:ext cx="10340787" cy="894487"/>
          </a:xfrm>
        </p:spPr>
        <p:txBody>
          <a:bodyPr>
            <a:normAutofit/>
          </a:bodyPr>
          <a:lstStyle/>
          <a:p>
            <a:r>
              <a:rPr lang="ru-RU" sz="3600" b="1" dirty="0"/>
              <a:t>Бюджет Чечерского района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824519"/>
              </p:ext>
            </p:extLst>
          </p:nvPr>
        </p:nvGraphicFramePr>
        <p:xfrm>
          <a:off x="838199" y="1209675"/>
          <a:ext cx="10515600" cy="5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8CE678F-D1C3-4310-938F-CF4FE156D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502587"/>
              </p:ext>
            </p:extLst>
          </p:nvPr>
        </p:nvGraphicFramePr>
        <p:xfrm>
          <a:off x="485776" y="1784225"/>
          <a:ext cx="11163300" cy="432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428456-FE36-42F0-8DEA-1BCB66520627}"/>
              </a:ext>
            </a:extLst>
          </p:cNvPr>
          <p:cNvSpPr/>
          <p:nvPr/>
        </p:nvSpPr>
        <p:spPr>
          <a:xfrm>
            <a:off x="838198" y="1322560"/>
            <a:ext cx="1059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dirty="0">
                <a:solidFill>
                  <a:srgbClr val="242424"/>
                </a:solidFill>
              </a:rPr>
              <a:t>Консолидированный</a:t>
            </a:r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</a:rPr>
              <a:t>бюджет Чечерского района </a:t>
            </a:r>
            <a:r>
              <a:rPr lang="ru-RU" dirty="0">
                <a:solidFill>
                  <a:srgbClr val="242424"/>
                </a:solidFill>
              </a:rPr>
              <a:t>состоит из бюджетов сельсоветов, расположенных на территории района, и районного бюджета.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98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87056"/>
            <a:ext cx="6045013" cy="894487"/>
          </a:xfrm>
        </p:spPr>
        <p:txBody>
          <a:bodyPr>
            <a:noAutofit/>
          </a:bodyPr>
          <a:lstStyle/>
          <a:p>
            <a:r>
              <a:rPr lang="ru-RU" sz="3600" b="1" dirty="0"/>
              <a:t>Бюджет Чечерского района. Доходы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209675"/>
          <a:ext cx="10515600" cy="5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A92EB-EE9C-40D7-9883-A98316B5A4A2}"/>
              </a:ext>
            </a:extLst>
          </p:cNvPr>
          <p:cNvSpPr/>
          <p:nvPr/>
        </p:nvSpPr>
        <p:spPr>
          <a:xfrm>
            <a:off x="838198" y="1486761"/>
            <a:ext cx="1034078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>
                <a:ea typeface="Times New Roman" panose="02020603050405020304" pitchFamily="18" charset="0"/>
              </a:rPr>
              <a:t>Объем доходов бюджета района на 2025 год запланирован в сумме </a:t>
            </a:r>
            <a:r>
              <a:rPr lang="ru-RU" sz="2000" i="1" dirty="0">
                <a:ea typeface="Times New Roman" panose="02020603050405020304" pitchFamily="18" charset="0"/>
              </a:rPr>
              <a:t>69 587 125,00 рублей</a:t>
            </a:r>
            <a:r>
              <a:rPr lang="ru-RU" sz="2000" dirty="0">
                <a:ea typeface="Times New Roman" panose="02020603050405020304" pitchFamily="18" charset="0"/>
              </a:rPr>
              <a:t>, из них собственные доходы бюджета определены в сумме </a:t>
            </a:r>
            <a:r>
              <a:rPr lang="ru-RU" sz="2000" i="1" dirty="0">
                <a:ea typeface="Times New Roman" panose="02020603050405020304" pitchFamily="18" charset="0"/>
              </a:rPr>
              <a:t>17 962 329,00 рублей </a:t>
            </a:r>
            <a:r>
              <a:rPr lang="ru-RU" sz="2000" dirty="0">
                <a:ea typeface="Times New Roman" panose="02020603050405020304" pitchFamily="18" charset="0"/>
              </a:rPr>
              <a:t>(удельный вес 26,0 %). </a:t>
            </a:r>
            <a:r>
              <a:rPr lang="ru-RU" sz="2000" b="1" dirty="0">
                <a:ea typeface="Times New Roman" panose="02020603050405020304" pitchFamily="18" charset="0"/>
              </a:rPr>
              <a:t> </a:t>
            </a:r>
            <a:endParaRPr lang="ru-RU" sz="2000" dirty="0">
              <a:ea typeface="Times New Roman" panose="02020603050405020304" pitchFamily="18" charset="0"/>
            </a:endParaRPr>
          </a:p>
          <a:p>
            <a:pPr indent="358775" algn="just"/>
            <a:endParaRPr lang="ru-RU" sz="19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E859A62-3053-43BA-B835-E8485FD39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787731"/>
              </p:ext>
            </p:extLst>
          </p:nvPr>
        </p:nvGraphicFramePr>
        <p:xfrm>
          <a:off x="2713781" y="2332032"/>
          <a:ext cx="6230134" cy="405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ED5F24-6D27-4E09-BB15-877FC9BD4150}"/>
              </a:ext>
            </a:extLst>
          </p:cNvPr>
          <p:cNvSpPr/>
          <p:nvPr/>
        </p:nvSpPr>
        <p:spPr>
          <a:xfrm>
            <a:off x="4416488" y="4173986"/>
            <a:ext cx="166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  <a:ea typeface="Times New Roman" panose="02020603050405020304" pitchFamily="18" charset="0"/>
              </a:rPr>
              <a:t>69 587 125,00</a:t>
            </a:r>
            <a:endParaRPr lang="ru-RU" sz="20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5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87056"/>
            <a:ext cx="6045013" cy="894487"/>
          </a:xfrm>
        </p:spPr>
        <p:txBody>
          <a:bodyPr>
            <a:noAutofit/>
          </a:bodyPr>
          <a:lstStyle/>
          <a:p>
            <a:r>
              <a:rPr lang="ru-RU" sz="3600" b="1" dirty="0"/>
              <a:t>Бюджет Чечерского района. Доходы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209675"/>
          <a:ext cx="10515600" cy="5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A92EB-EE9C-40D7-9883-A98316B5A4A2}"/>
              </a:ext>
            </a:extLst>
          </p:cNvPr>
          <p:cNvSpPr/>
          <p:nvPr/>
        </p:nvSpPr>
        <p:spPr>
          <a:xfrm>
            <a:off x="628650" y="1431442"/>
            <a:ext cx="1093469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/>
              <a:t>Определяющими в доходной части бюджета Чечерского района будут являться два доходных источника, доля которых в общей сумме собственных доходов составит 74 %:  </a:t>
            </a:r>
          </a:p>
          <a:p>
            <a:pPr indent="358775" algn="just">
              <a:buClr>
                <a:srgbClr val="70AC2E"/>
              </a:buClr>
            </a:pPr>
            <a:r>
              <a:rPr lang="ru-RU" dirty="0"/>
              <a:t>- подоходный налог с физических лиц </a:t>
            </a:r>
            <a:r>
              <a:rPr lang="ru-RU" i="1" dirty="0"/>
              <a:t>– 9 634 505,00 рублей (53%); </a:t>
            </a:r>
          </a:p>
          <a:p>
            <a:pPr indent="358775" algn="just">
              <a:buClr>
                <a:srgbClr val="70AC2E"/>
              </a:buClr>
            </a:pPr>
            <a:r>
              <a:rPr lang="ru-RU" dirty="0"/>
              <a:t>- налог на добавленную стоимость – </a:t>
            </a:r>
            <a:r>
              <a:rPr lang="ru-RU" i="1" dirty="0"/>
              <a:t>3 710 047,00 рублей</a:t>
            </a:r>
            <a:r>
              <a:rPr lang="ru-RU" dirty="0"/>
              <a:t> (21%).</a:t>
            </a:r>
          </a:p>
          <a:p>
            <a:pPr indent="358775" algn="just"/>
            <a:endParaRPr lang="ru-RU" sz="1900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990A52E-760C-4614-B536-2B6C6FC6D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745842"/>
              </p:ext>
            </p:extLst>
          </p:nvPr>
        </p:nvGraphicFramePr>
        <p:xfrm>
          <a:off x="1013012" y="2441202"/>
          <a:ext cx="9867900" cy="36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668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87056"/>
            <a:ext cx="6045013" cy="894487"/>
          </a:xfrm>
        </p:spPr>
        <p:txBody>
          <a:bodyPr>
            <a:noAutofit/>
          </a:bodyPr>
          <a:lstStyle/>
          <a:p>
            <a:r>
              <a:rPr lang="ru-RU" sz="3600" b="1" dirty="0"/>
              <a:t>Бюджет Чечерского района. Расходы.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877844"/>
              </p:ext>
            </p:extLst>
          </p:nvPr>
        </p:nvGraphicFramePr>
        <p:xfrm>
          <a:off x="838197" y="4410075"/>
          <a:ext cx="10515602" cy="183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990A52E-760C-4614-B536-2B6C6FC6D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313692"/>
              </p:ext>
            </p:extLst>
          </p:nvPr>
        </p:nvGraphicFramePr>
        <p:xfrm>
          <a:off x="1079687" y="1989443"/>
          <a:ext cx="9867900" cy="36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AF39AA-6A4C-4C76-B368-918F5A47027E}"/>
              </a:ext>
            </a:extLst>
          </p:cNvPr>
          <p:cNvSpPr/>
          <p:nvPr/>
        </p:nvSpPr>
        <p:spPr>
          <a:xfrm>
            <a:off x="838197" y="1486761"/>
            <a:ext cx="10515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/>
              <a:t>Расходы бюджета района в 2025 году запланированы в сумме </a:t>
            </a:r>
            <a:r>
              <a:rPr lang="ru-RU" i="1" dirty="0"/>
              <a:t>69 587 125,00 рублей</a:t>
            </a:r>
            <a:r>
              <a:rPr lang="ru-RU" dirty="0"/>
              <a:t>. В соответствии с бюджетной классификацией финансирование расходов бюджета осуществляется по 9 направлениям, отражающим выполняемые государством функции.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CD47785-8C03-476F-B6C1-EBA592CE0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40979"/>
              </p:ext>
            </p:extLst>
          </p:nvPr>
        </p:nvGraphicFramePr>
        <p:xfrm>
          <a:off x="1013011" y="2162175"/>
          <a:ext cx="10099301" cy="432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255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1" y="589699"/>
            <a:ext cx="6045013" cy="894487"/>
          </a:xfrm>
        </p:spPr>
        <p:txBody>
          <a:bodyPr>
            <a:noAutofit/>
          </a:bodyPr>
          <a:lstStyle/>
          <a:p>
            <a:r>
              <a:rPr lang="ru-RU" sz="3600" b="1" dirty="0"/>
              <a:t>Бюджет Чечерского района. Расходы.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7" y="4410075"/>
          <a:ext cx="10515602" cy="183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990A52E-760C-4614-B536-2B6C6FC6D04D}"/>
              </a:ext>
            </a:extLst>
          </p:cNvPr>
          <p:cNvGraphicFramePr/>
          <p:nvPr>
            <p:extLst/>
          </p:nvPr>
        </p:nvGraphicFramePr>
        <p:xfrm>
          <a:off x="1079687" y="1989443"/>
          <a:ext cx="9867900" cy="36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AF39AA-6A4C-4C76-B368-918F5A47027E}"/>
              </a:ext>
            </a:extLst>
          </p:cNvPr>
          <p:cNvSpPr/>
          <p:nvPr/>
        </p:nvSpPr>
        <p:spPr>
          <a:xfrm>
            <a:off x="1244413" y="1784225"/>
            <a:ext cx="97031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/>
              <a:t>Социальные расходы бюджета остаются самыми значительными. В числе важнейших социальных расходных статей – расходы на финансирование учреждений социальной сферы, образования, здравоохранения и физической культуры, спорта, культуры и средств массовой информации, социальной политики – составляют </a:t>
            </a:r>
            <a:r>
              <a:rPr lang="ru-RU" i="1" dirty="0"/>
              <a:t>49 257 312,00 рублей</a:t>
            </a:r>
            <a:r>
              <a:rPr lang="ru-RU" dirty="0"/>
              <a:t>, или 71 % общего объема расходов консолидированного бюджета Чечерского района, что позволяет в полной мере реализовать права граждан на бесплатное образование, здравоохранение и социальные гарантии.</a:t>
            </a:r>
          </a:p>
          <a:p>
            <a:pPr indent="358775" algn="just"/>
            <a:r>
              <a:rPr lang="ru-RU" dirty="0"/>
              <a:t>С бюджетным финансированием реализуются 15 государственных программ (с включением в них 26 подпрограмм) согласно утвержденному (по согласованию с Президентом Республики Беларусь) Правительством перечню на 2021-2025 годы.</a:t>
            </a:r>
          </a:p>
          <a:p>
            <a:pPr indent="358775" algn="just"/>
            <a:r>
              <a:rPr lang="ru-RU" dirty="0"/>
              <a:t>Так, наибольший объем бюджетного финансирования приходится на государственные программы социально-экономической направленности, расходы на финансирование которых в общих  расходах  консолидированного  бюджета  Чечерского  района  на  2025  год составляют </a:t>
            </a:r>
            <a:r>
              <a:rPr lang="ru-RU" i="1" dirty="0"/>
              <a:t>64 438 071,00 рублей </a:t>
            </a:r>
            <a:r>
              <a:rPr lang="ru-RU" dirty="0"/>
              <a:t>или 93 %.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CD47785-8C03-476F-B6C1-EBA592CE0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491420"/>
              </p:ext>
            </p:extLst>
          </p:nvPr>
        </p:nvGraphicFramePr>
        <p:xfrm>
          <a:off x="1013011" y="6268301"/>
          <a:ext cx="10099301" cy="21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5810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1" y="589699"/>
            <a:ext cx="6045013" cy="894487"/>
          </a:xfrm>
        </p:spPr>
        <p:txBody>
          <a:bodyPr>
            <a:noAutofit/>
          </a:bodyPr>
          <a:lstStyle/>
          <a:p>
            <a:r>
              <a:rPr lang="ru-RU" sz="3600" b="1" dirty="0"/>
              <a:t>Бюджет Чечерского района. Государственные программы.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7" y="4410075"/>
          <a:ext cx="10515602" cy="183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990A52E-760C-4614-B536-2B6C6FC6D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836238"/>
              </p:ext>
            </p:extLst>
          </p:nvPr>
        </p:nvGraphicFramePr>
        <p:xfrm>
          <a:off x="1079687" y="1989443"/>
          <a:ext cx="9867900" cy="36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CD47785-8C03-476F-B6C1-EBA592CE0252}"/>
              </a:ext>
            </a:extLst>
          </p:cNvPr>
          <p:cNvGraphicFramePr/>
          <p:nvPr>
            <p:extLst/>
          </p:nvPr>
        </p:nvGraphicFramePr>
        <p:xfrm>
          <a:off x="1013011" y="6268301"/>
          <a:ext cx="10099301" cy="21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6E9110D-5339-41D3-B825-519F4EE51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535711"/>
              </p:ext>
            </p:extLst>
          </p:nvPr>
        </p:nvGraphicFramePr>
        <p:xfrm>
          <a:off x="958942" y="1607892"/>
          <a:ext cx="10274112" cy="459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17E034-9F30-424C-815B-87C11B168B0E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641100" y="3650729"/>
            <a:ext cx="519954" cy="5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5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1" y="589699"/>
            <a:ext cx="6045013" cy="894487"/>
          </a:xfrm>
        </p:spPr>
        <p:txBody>
          <a:bodyPr>
            <a:noAutofit/>
          </a:bodyPr>
          <a:lstStyle/>
          <a:p>
            <a:r>
              <a:rPr lang="ru-RU" sz="3600" b="1" dirty="0"/>
              <a:t>Бюджет Чечерского района. Государственные программы.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7" y="4410075"/>
          <a:ext cx="10515602" cy="183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990A52E-760C-4614-B536-2B6C6FC6D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376013"/>
              </p:ext>
            </p:extLst>
          </p:nvPr>
        </p:nvGraphicFramePr>
        <p:xfrm>
          <a:off x="1079687" y="1989443"/>
          <a:ext cx="9867900" cy="36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CD47785-8C03-476F-B6C1-EBA592CE0252}"/>
              </a:ext>
            </a:extLst>
          </p:cNvPr>
          <p:cNvGraphicFramePr/>
          <p:nvPr>
            <p:extLst/>
          </p:nvPr>
        </p:nvGraphicFramePr>
        <p:xfrm>
          <a:off x="1013011" y="6268301"/>
          <a:ext cx="10099301" cy="21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CFE227F7-B3DC-4346-A862-BC7A11EBEB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100760"/>
              </p:ext>
            </p:extLst>
          </p:nvPr>
        </p:nvGraphicFramePr>
        <p:xfrm>
          <a:off x="932329" y="1470213"/>
          <a:ext cx="10099301" cy="483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359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1" y="589699"/>
            <a:ext cx="6045013" cy="894487"/>
          </a:xfrm>
        </p:spPr>
        <p:txBody>
          <a:bodyPr>
            <a:noAutofit/>
          </a:bodyPr>
          <a:lstStyle/>
          <a:p>
            <a:r>
              <a:rPr lang="ru-RU" sz="3600" b="1" dirty="0"/>
              <a:t>Бюджет Чечерского района. Государственные программы.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7" y="4410075"/>
          <a:ext cx="10515602" cy="183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990A52E-760C-4614-B536-2B6C6FC6D04D}"/>
              </a:ext>
            </a:extLst>
          </p:cNvPr>
          <p:cNvGraphicFramePr/>
          <p:nvPr>
            <p:extLst/>
          </p:nvPr>
        </p:nvGraphicFramePr>
        <p:xfrm>
          <a:off x="1079687" y="1989443"/>
          <a:ext cx="9867900" cy="36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CD47785-8C03-476F-B6C1-EBA592CE0252}"/>
              </a:ext>
            </a:extLst>
          </p:cNvPr>
          <p:cNvGraphicFramePr/>
          <p:nvPr>
            <p:extLst/>
          </p:nvPr>
        </p:nvGraphicFramePr>
        <p:xfrm>
          <a:off x="1013011" y="6268301"/>
          <a:ext cx="10099301" cy="21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E950222-624E-49C3-9740-17AE79580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698342"/>
              </p:ext>
            </p:extLst>
          </p:nvPr>
        </p:nvGraphicFramePr>
        <p:xfrm>
          <a:off x="932329" y="1470214"/>
          <a:ext cx="10421470" cy="475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5591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508C4-448F-4C13-A355-AAC97670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7046259" cy="782357"/>
          </a:xfrm>
        </p:spPr>
        <p:txBody>
          <a:bodyPr>
            <a:noAutofit/>
          </a:bodyPr>
          <a:lstStyle/>
          <a:p>
            <a:r>
              <a:rPr lang="ru-RU" sz="3600" b="1" dirty="0"/>
              <a:t>Основные определения бюджетного законодательства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6D133-D21D-49DD-994E-C72A2FB48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b="1" baseline="-25000" dirty="0"/>
              <a:t>Бюджет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aseline="-25000" dirty="0"/>
              <a:t>план формирования и использования денежных средств для обеспечения реализации задач и функций государства, принимаемый на один финансовый год и действующий с 1 января по 31 декабря календарного года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b="1" baseline="-25000" dirty="0"/>
              <a:t>Бюджетная система Республики Беларусь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aseline="-25000" dirty="0"/>
              <a:t>республиканский бюджет и местные бюджеты. Республиканский бюджет утверждается в форме закона, местные бюджеты - в форме решений местных Советов депутатов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b="1" baseline="-25000" dirty="0"/>
              <a:t>Бюджетный процесс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aseline="-25000" dirty="0"/>
              <a:t>деятельность по составлению, рассмотрению, утверждению и исполнению бюджетов, контролю за их исполнением, а также составлению, рассмотрению и утверждению отчетов об их исполнении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b="1" baseline="-25000" dirty="0"/>
              <a:t>Доходы бюджета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aseline="-25000" dirty="0"/>
              <a:t>поступающие в бюджет денежные средства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b="1" baseline="-25000" dirty="0"/>
              <a:t>Расходы бюджета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aseline="-25000" dirty="0"/>
              <a:t>денежные средства, направляемые на финансовое обеспечение задач и функций государства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56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508C4-448F-4C13-A355-AAC97670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7046259" cy="782357"/>
          </a:xfrm>
        </p:spPr>
        <p:txBody>
          <a:bodyPr>
            <a:noAutofit/>
          </a:bodyPr>
          <a:lstStyle/>
          <a:p>
            <a:r>
              <a:rPr lang="ru-RU" sz="3600" b="1" dirty="0"/>
              <a:t>Основные определения бюджетного законодательства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6D133-D21D-49DD-994E-C72A2FB48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847"/>
            <a:ext cx="10515600" cy="51840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b="1" baseline="-25000" dirty="0"/>
              <a:t>Межбюджетные трансферты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aseline="-25000" dirty="0"/>
              <a:t>бюджетные средства, передаваемые из одного бюджета в другой бюджет на безвозвратной и безвозмездной основе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b="1" baseline="-25000" dirty="0"/>
              <a:t>Дефицит бюджета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aseline="-25000" dirty="0"/>
              <a:t>превышение расходов бюджета над его доходами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b="1" baseline="-25000" dirty="0"/>
              <a:t>Профицит бюджета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aseline="-25000" dirty="0"/>
              <a:t>превышение доходов бюджета над его расходами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b="1" baseline="-25000" dirty="0"/>
              <a:t>Источники финансирования дефицита бюджета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aseline="-25000" dirty="0"/>
              <a:t>дефицит бюджета обеспечивается финансированием за счет поступлений из соответствующих источников финансирования дефицита бюджета, к которым относятся заемные средства, остатки средств бюджета и др. Утверждение бюджета с дефицитом допускается при наличии источников финансирования дефицита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9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ADBCF-5BD1-4A8D-BFCD-EB3C58CF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941" y="445809"/>
            <a:ext cx="10228730" cy="818216"/>
          </a:xfrm>
        </p:spPr>
        <p:txBody>
          <a:bodyPr>
            <a:noAutofit/>
          </a:bodyPr>
          <a:lstStyle/>
          <a:p>
            <a:r>
              <a:rPr lang="ru-RU" sz="3600" b="1" dirty="0"/>
              <a:t>Бюджетный процесс в Республике Беларусь. </a:t>
            </a:r>
            <a:br>
              <a:rPr lang="ru-RU" sz="3600" b="1" dirty="0"/>
            </a:br>
            <a:r>
              <a:rPr lang="ru-RU" sz="3600" b="1" dirty="0"/>
              <a:t>Этапы бюджетного процесса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FE28ED1D-620C-4A54-A908-561C2BD0E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373966"/>
              </p:ext>
            </p:extLst>
          </p:nvPr>
        </p:nvGraphicFramePr>
        <p:xfrm>
          <a:off x="838200" y="2268070"/>
          <a:ext cx="10515600" cy="390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DF438D-D8E8-4D5B-9E94-45D91AE58DA8}"/>
              </a:ext>
            </a:extLst>
          </p:cNvPr>
          <p:cNvSpPr/>
          <p:nvPr/>
        </p:nvSpPr>
        <p:spPr>
          <a:xfrm>
            <a:off x="887506" y="1416441"/>
            <a:ext cx="1051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b="1" dirty="0">
                <a:solidFill>
                  <a:schemeClr val="accent1"/>
                </a:solidFill>
              </a:rPr>
              <a:t>Бюджетный процесс </a:t>
            </a:r>
            <a:r>
              <a:rPr lang="ru-RU" dirty="0"/>
              <a:t>– деятельность по составлению, рассмотрению, утверждению и исполнению бюджетов, контролю за их исполнением, а также составлению, рассмотрению и утверждению отчетов об их исполнении. </a:t>
            </a:r>
          </a:p>
        </p:txBody>
      </p:sp>
    </p:spTree>
    <p:extLst>
      <p:ext uri="{BB962C8B-B14F-4D97-AF65-F5344CB8AC3E}">
        <p14:creationId xmlns:p14="http://schemas.microsoft.com/office/powerpoint/2010/main" val="419265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65125"/>
            <a:ext cx="10340787" cy="1087157"/>
          </a:xfrm>
        </p:spPr>
        <p:txBody>
          <a:bodyPr>
            <a:normAutofit/>
          </a:bodyPr>
          <a:lstStyle/>
          <a:p>
            <a:r>
              <a:rPr lang="ru-RU" sz="3600" b="1" dirty="0"/>
              <a:t>Бюджетный процесс в Республике Беларусь. Участники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6555A6D-D6CD-4A6F-93E5-803506AE4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43534"/>
              </p:ext>
            </p:extLst>
          </p:nvPr>
        </p:nvGraphicFramePr>
        <p:xfrm>
          <a:off x="838200" y="1577788"/>
          <a:ext cx="10515600" cy="459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97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87056"/>
            <a:ext cx="10340787" cy="894487"/>
          </a:xfrm>
        </p:spPr>
        <p:txBody>
          <a:bodyPr>
            <a:normAutofit/>
          </a:bodyPr>
          <a:lstStyle/>
          <a:p>
            <a:r>
              <a:rPr lang="ru-RU" sz="3600" b="1" dirty="0"/>
              <a:t>Бюджетная система Республики Беларусь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b="1" dirty="0">
                <a:solidFill>
                  <a:schemeClr val="accent1"/>
                </a:solidFill>
              </a:rPr>
              <a:t>Бюджет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– план формирования и использования денежных средств для обеспечения реализации задач и функций государства, принимаемый на один финансовый год и действующий с 1 января по 31 декабря календарного года.</a:t>
            </a:r>
            <a:r>
              <a:rPr lang="ru-RU" b="1" dirty="0">
                <a:solidFill>
                  <a:srgbClr val="7ABC32"/>
                </a:solidFill>
              </a:rPr>
              <a:t> </a:t>
            </a:r>
          </a:p>
          <a:p>
            <a:pPr indent="358775" algn="just"/>
            <a:r>
              <a:rPr lang="ru-RU" b="1" dirty="0">
                <a:solidFill>
                  <a:schemeClr val="accent1"/>
                </a:solidFill>
              </a:rPr>
              <a:t>Бюджетная система Республики Беларусь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– республиканский бюджет и местные бюджеты. Республиканский бюджет утверждается в форме закона, местные бюджеты – в форме решений местных Советов депутатов. </a:t>
            </a:r>
          </a:p>
          <a:p>
            <a:pPr indent="179388" algn="just"/>
            <a:r>
              <a:rPr lang="ru-RU" dirty="0"/>
              <a:t>В бюджетную систему Республики Беларусь как самостоятельные части включаются республиканский бюджет и местные бюджеты. 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7075332-DA22-4DEC-A29A-2AE99E5D1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753606"/>
              </p:ext>
            </p:extLst>
          </p:nvPr>
        </p:nvGraphicFramePr>
        <p:xfrm>
          <a:off x="838200" y="3550023"/>
          <a:ext cx="10515600" cy="262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39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87056"/>
            <a:ext cx="10340787" cy="894487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бюджета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041304"/>
              </p:ext>
            </p:extLst>
          </p:nvPr>
        </p:nvGraphicFramePr>
        <p:xfrm>
          <a:off x="838199" y="1209675"/>
          <a:ext cx="10515600" cy="5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0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87056"/>
            <a:ext cx="10340787" cy="894487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бюджета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995666"/>
              </p:ext>
            </p:extLst>
          </p:nvPr>
        </p:nvGraphicFramePr>
        <p:xfrm>
          <a:off x="838199" y="1209675"/>
          <a:ext cx="10515600" cy="5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E0E032-DAD0-490A-B68A-A541D509FF27}"/>
              </a:ext>
            </a:extLst>
          </p:cNvPr>
          <p:cNvSpPr/>
          <p:nvPr/>
        </p:nvSpPr>
        <p:spPr>
          <a:xfrm>
            <a:off x="1013011" y="1209675"/>
            <a:ext cx="103407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b="1" dirty="0">
                <a:solidFill>
                  <a:schemeClr val="accent1"/>
                </a:solidFill>
              </a:rPr>
              <a:t>Доходы бюджета </a:t>
            </a:r>
            <a:r>
              <a:rPr lang="ru-RU" dirty="0"/>
              <a:t>– денежные средства, поступающие в безвозмездном</a:t>
            </a:r>
          </a:p>
          <a:p>
            <a:pPr algn="just"/>
            <a:r>
              <a:rPr lang="ru-RU" dirty="0"/>
              <a:t>и безвозвратном порядке в бюджет в соответствии с действующим законодательством. Доходы бюджета формируются за счет: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 indent="358775" algn="just"/>
            <a:r>
              <a:rPr lang="ru-RU" b="1" dirty="0">
                <a:solidFill>
                  <a:schemeClr val="accent1"/>
                </a:solidFill>
              </a:rPr>
              <a:t>Налог</a:t>
            </a:r>
            <a:r>
              <a:rPr lang="ru-RU" b="1" dirty="0"/>
              <a:t> </a:t>
            </a:r>
            <a:r>
              <a:rPr lang="ru-RU" dirty="0"/>
              <a:t>– обязательный безвозмездный платёж, взимаемый Правительством или местными органами власти с организаций и физических лиц в целях финансирования расходов государства.</a:t>
            </a:r>
          </a:p>
          <a:p>
            <a:pPr indent="358775" algn="just"/>
            <a:r>
              <a:rPr lang="ru-RU" dirty="0"/>
              <a:t>В Республике Беларусь виды налогов, сборов (пошлин), порядок их исчисления и сроки уплаты, а также плательщики установлены Налоговым кодексом Республики Беларусь.</a:t>
            </a:r>
          </a:p>
          <a:p>
            <a:pPr algn="just"/>
            <a:r>
              <a:rPr lang="ru-RU" b="1" dirty="0">
                <a:solidFill>
                  <a:srgbClr val="70AC2E"/>
                </a:solidFill>
              </a:rPr>
              <a:t>      </a:t>
            </a:r>
            <a:r>
              <a:rPr lang="ru-RU" b="1" dirty="0">
                <a:solidFill>
                  <a:schemeClr val="accent1"/>
                </a:solidFill>
              </a:rPr>
              <a:t>Неналоговые доходы </a:t>
            </a:r>
            <a:r>
              <a:rPr lang="ru-RU" dirty="0"/>
              <a:t>– это доходы, получаемые в виде платы за пользование государственными фондами или имуществом либо компенсации за оказанные государством услуги юридическим или физическим лицам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A2CB73F-B6D0-454A-9536-AC5C714F1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835652"/>
              </p:ext>
            </p:extLst>
          </p:nvPr>
        </p:nvGraphicFramePr>
        <p:xfrm>
          <a:off x="1404752" y="2214282"/>
          <a:ext cx="7604778" cy="162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7186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0-56C3-4D20-9B1E-E3EFD55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87056"/>
            <a:ext cx="10340787" cy="894487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бюджета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ECD82-DE2B-4627-9D9A-4D45FF371655}"/>
              </a:ext>
            </a:extLst>
          </p:cNvPr>
          <p:cNvSpPr/>
          <p:nvPr/>
        </p:nvSpPr>
        <p:spPr>
          <a:xfrm>
            <a:off x="838200" y="1414893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A5B0A-FFD8-42E8-B429-3911BDEE84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209675"/>
          <a:ext cx="10515600" cy="5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A92EB-EE9C-40D7-9883-A98316B5A4A2}"/>
              </a:ext>
            </a:extLst>
          </p:cNvPr>
          <p:cNvSpPr/>
          <p:nvPr/>
        </p:nvSpPr>
        <p:spPr>
          <a:xfrm>
            <a:off x="838198" y="1678007"/>
            <a:ext cx="103407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/>
              <a:t>К </a:t>
            </a:r>
            <a:r>
              <a:rPr lang="ru-RU" b="1" dirty="0">
                <a:solidFill>
                  <a:schemeClr val="accent1"/>
                </a:solidFill>
              </a:rPr>
              <a:t>безвозмездным поступлениям </a:t>
            </a:r>
            <a:r>
              <a:rPr lang="ru-RU" dirty="0"/>
              <a:t>относятся необязательные платежи, которые включают в себя поступления от иностранных государств, международных организаций, а также другого бюджета в форме межбюджетных трансфертов.</a:t>
            </a:r>
          </a:p>
          <a:p>
            <a:pPr indent="358775" algn="just"/>
            <a:r>
              <a:rPr lang="ru-RU" dirty="0"/>
              <a:t>В свою очередь </a:t>
            </a:r>
            <a:r>
              <a:rPr lang="ru-RU" b="1" dirty="0">
                <a:solidFill>
                  <a:schemeClr val="accent1"/>
                </a:solidFill>
              </a:rPr>
              <a:t>расходы бюджета </a:t>
            </a:r>
            <a:r>
              <a:rPr lang="ru-RU" dirty="0"/>
              <a:t>– денежные средства, направляемые на финансовое обеспечение задач и функций государства.</a:t>
            </a:r>
          </a:p>
          <a:p>
            <a:pPr indent="358775" algn="just"/>
            <a:r>
              <a:rPr lang="ru-RU" dirty="0"/>
              <a:t>Для обеспечения соответствия между полномочиями государственных органов на осуществление расходов, закрепленных за республиканским и местными бюджетами, и бюджетными ресурсами, которые должны обеспечивать исполнение этих полномочий, предусматривается предоставление </a:t>
            </a:r>
            <a:r>
              <a:rPr lang="ru-RU" b="1" dirty="0">
                <a:solidFill>
                  <a:schemeClr val="accent1"/>
                </a:solidFill>
              </a:rPr>
              <a:t>межбюджетных трансфертов </a:t>
            </a:r>
            <a:r>
              <a:rPr lang="ru-RU" dirty="0"/>
              <a:t>– бюджетных средств, передаваемых из одного бюджета в другой бюджет на безвозвратной и безвозмездной основе. Трансферт, передаваемый другому бюджету на осуществление целевых расходов, называется </a:t>
            </a:r>
            <a:r>
              <a:rPr lang="ru-RU" b="1" dirty="0">
                <a:solidFill>
                  <a:schemeClr val="accent1"/>
                </a:solidFill>
              </a:rPr>
              <a:t>субвенцией</a:t>
            </a:r>
            <a:r>
              <a:rPr lang="ru-RU" dirty="0"/>
              <a:t>. При недостаточности в нижестоящем бюджете собственных доходов для финансирования его расходов в целях обеспечения сбалансированности из вышестоящего в нижестоящий бюджет передается межбюджетный трансферт в виде </a:t>
            </a:r>
            <a:r>
              <a:rPr lang="ru-RU" b="1" dirty="0">
                <a:solidFill>
                  <a:schemeClr val="accent1"/>
                </a:solidFill>
              </a:rPr>
              <a:t>дотации</a:t>
            </a:r>
            <a:r>
              <a:rPr lang="ru-RU" dirty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34493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1553</Words>
  <Application>Microsoft Office PowerPoint</Application>
  <PresentationFormat>Широкоэкранный</PresentationFormat>
  <Paragraphs>174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БЮДЖЕТ  для граждан на 2025 год</vt:lpstr>
      <vt:lpstr>Основные определения бюджетного законодательства</vt:lpstr>
      <vt:lpstr>Основные определения бюджетного законодательства</vt:lpstr>
      <vt:lpstr>Бюджетный процесс в Республике Беларусь.  Этапы бюджетного процесса</vt:lpstr>
      <vt:lpstr>Бюджетный процесс в Республике Беларусь. Участники</vt:lpstr>
      <vt:lpstr>Бюджетная система Республики Беларусь </vt:lpstr>
      <vt:lpstr>Структура бюджета</vt:lpstr>
      <vt:lpstr>Структура бюджета</vt:lpstr>
      <vt:lpstr>Структура бюджета</vt:lpstr>
      <vt:lpstr>Структура бюджета</vt:lpstr>
      <vt:lpstr>Бюджет Чечерского района</vt:lpstr>
      <vt:lpstr>Бюджет Чечерского района. Доходы</vt:lpstr>
      <vt:lpstr>Бюджет Чечерского района. Доходы</vt:lpstr>
      <vt:lpstr>Бюджет Чечерского района. Расходы.</vt:lpstr>
      <vt:lpstr>Бюджет Чечерского района. Расходы.</vt:lpstr>
      <vt:lpstr>Бюджет Чечерского района. Государственные программы.</vt:lpstr>
      <vt:lpstr>Бюджет Чечерского района. Государственные программы.</vt:lpstr>
      <vt:lpstr>Бюджет Чечерского района. Государственные программы.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Жишкевич Елена Георгиевна</cp:lastModifiedBy>
  <cp:revision>57</cp:revision>
  <dcterms:created xsi:type="dcterms:W3CDTF">2021-04-14T06:25:05Z</dcterms:created>
  <dcterms:modified xsi:type="dcterms:W3CDTF">2025-02-13T09:02:31Z</dcterms:modified>
</cp:coreProperties>
</file>