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72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</a:t>
            </a: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ВЫБОРАХ </a:t>
            </a: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ДОЛГ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январь 2025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обычно,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по-белорусски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чисто, аккуратно, на глазах всего мирового сообщества изберем своего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Президента.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г.Воложине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19 октября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 smtClean="0">
                <a:solidFill>
                  <a:srgbClr val="182C7F"/>
                </a:solidFill>
              </a:rPr>
              <a:t>Граждане </a:t>
            </a:r>
            <a:r>
              <a:rPr lang="ru-RU" sz="2100" b="1" dirty="0">
                <a:solidFill>
                  <a:srgbClr val="182C7F"/>
                </a:solidFill>
              </a:rPr>
              <a:t>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r>
              <a:rPr lang="ru-RU" sz="2100" b="1" dirty="0" smtClean="0">
                <a:solidFill>
                  <a:srgbClr val="182C7F"/>
                </a:solidFill>
              </a:rPr>
              <a:t/>
            </a:r>
            <a:br>
              <a:rPr lang="ru-RU" sz="21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при </a:t>
            </a:r>
            <a:r>
              <a:rPr lang="ru-RU" sz="2100" b="1" dirty="0">
                <a:solidFill>
                  <a:srgbClr val="182C7F"/>
                </a:solidFill>
              </a:rPr>
              <a:t>тайном </a:t>
            </a:r>
            <a:r>
              <a:rPr lang="ru-RU" sz="2100" b="1" dirty="0" smtClean="0">
                <a:solidFill>
                  <a:srgbClr val="182C7F"/>
                </a:solidFill>
              </a:rPr>
              <a:t>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</a:t>
            </a:r>
            <a:r>
              <a:rPr lang="ru-RU" sz="1400" i="1" dirty="0" smtClean="0"/>
              <a:t>с </a:t>
            </a:r>
            <a:r>
              <a:rPr lang="ru-RU" sz="1400" i="1" dirty="0"/>
              <a:t>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169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289</cp:revision>
  <dcterms:created xsi:type="dcterms:W3CDTF">2024-07-24T10:48:12Z</dcterms:created>
  <dcterms:modified xsi:type="dcterms:W3CDTF">2025-01-11T05:38:54Z</dcterms:modified>
</cp:coreProperties>
</file>