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71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5" d="100"/>
          <a:sy n="145" d="100"/>
        </p:scale>
        <p:origin x="62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/>
              <a:t>май 2026 г.</a:t>
            </a:r>
            <a:endParaRPr lang="ru-RU" dirty="0"/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ПРОМЫШЛЕННЫЙ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язык.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Беларусь, 25 марта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ТУРИСТИЧЕСКАЯ ИНФРАСТРУКТУРА БЕЛАРУСИ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данным Национального агентства по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туризму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38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 smtClean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РЕЛИГИОЗНЫЙ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145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388</cp:revision>
  <dcterms:created xsi:type="dcterms:W3CDTF">2024-07-24T10:48:12Z</dcterms:created>
  <dcterms:modified xsi:type="dcterms:W3CDTF">2026-05-18T06:29:54Z</dcterms:modified>
</cp:coreProperties>
</file>